
<file path=[Content_Types].xml><?xml version="1.0" encoding="utf-8"?>
<Types xmlns="http://schemas.openxmlformats.org/package/2006/content-types">
  <Default Extension="bin" ContentType="image/unknown"/>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3.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4.xml" ContentType="application/vnd.openxmlformats-officedocument.theme+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5.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theme/theme6.xml" ContentType="application/vnd.openxmlformats-officedocument.theme+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theme/theme7.xml" ContentType="application/vnd.openxmlformats-officedocument.theme+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theme/theme8.xml" ContentType="application/vnd.openxmlformats-officedocument.theme+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theme/theme9.xml" ContentType="application/vnd.openxmlformats-officedocument.theme+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theme/theme10.xml" ContentType="application/vnd.openxmlformats-officedocument.theme+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theme/theme11.xml" ContentType="application/vnd.openxmlformats-officedocument.theme+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theme/theme12.xml" ContentType="application/vnd.openxmlformats-officedocument.theme+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theme/theme13.xml" ContentType="application/vnd.openxmlformats-officedocument.theme+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theme/theme14.xml" ContentType="application/vnd.openxmlformats-officedocument.theme+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theme/theme15.xml" ContentType="application/vnd.openxmlformats-officedocument.theme+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theme/theme16.xml" ContentType="application/vnd.openxmlformats-officedocument.theme+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theme/theme17.xml" ContentType="application/vnd.openxmlformats-officedocument.theme+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theme/theme18.xml" ContentType="application/vnd.openxmlformats-officedocument.theme+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theme/theme19.xml" ContentType="application/vnd.openxmlformats-officedocument.theme+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theme/theme20.xml" ContentType="application/vnd.openxmlformats-officedocument.theme+xml"/>
  <Override PartName="/ppt/theme/theme2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723" r:id="rId1"/>
    <p:sldMasterId id="2147483802" r:id="rId2"/>
    <p:sldMasterId id="2147483856" r:id="rId3"/>
    <p:sldMasterId id="2147483873" r:id="rId4"/>
    <p:sldMasterId id="2147483891" r:id="rId5"/>
    <p:sldMasterId id="2147483924" r:id="rId6"/>
    <p:sldMasterId id="2147483936" r:id="rId7"/>
    <p:sldMasterId id="2147483992" r:id="rId8"/>
    <p:sldMasterId id="2147484010" r:id="rId9"/>
    <p:sldMasterId id="2147484036" r:id="rId10"/>
    <p:sldMasterId id="2147484078" r:id="rId11"/>
    <p:sldMasterId id="2147484113" r:id="rId12"/>
    <p:sldMasterId id="2147484155" r:id="rId13"/>
    <p:sldMasterId id="2147484212" r:id="rId14"/>
    <p:sldMasterId id="2147484242" r:id="rId15"/>
    <p:sldMasterId id="2147484278" r:id="rId16"/>
    <p:sldMasterId id="2147484308" r:id="rId17"/>
    <p:sldMasterId id="2147484320" r:id="rId18"/>
    <p:sldMasterId id="2147484332" r:id="rId19"/>
    <p:sldMasterId id="2147484344" r:id="rId20"/>
  </p:sldMasterIdLst>
  <p:notesMasterIdLst>
    <p:notesMasterId r:id="rId41"/>
  </p:notesMasterIdLst>
  <p:sldIdLst>
    <p:sldId id="256" r:id="rId21"/>
    <p:sldId id="257" r:id="rId22"/>
    <p:sldId id="258" r:id="rId23"/>
    <p:sldId id="268" r:id="rId24"/>
    <p:sldId id="264" r:id="rId25"/>
    <p:sldId id="266" r:id="rId26"/>
    <p:sldId id="267" r:id="rId27"/>
    <p:sldId id="260" r:id="rId28"/>
    <p:sldId id="273" r:id="rId29"/>
    <p:sldId id="271" r:id="rId30"/>
    <p:sldId id="272" r:id="rId31"/>
    <p:sldId id="276" r:id="rId32"/>
    <p:sldId id="277" r:id="rId33"/>
    <p:sldId id="278" r:id="rId34"/>
    <p:sldId id="279" r:id="rId35"/>
    <p:sldId id="280" r:id="rId36"/>
    <p:sldId id="262" r:id="rId37"/>
    <p:sldId id="261" r:id="rId38"/>
    <p:sldId id="274" r:id="rId39"/>
    <p:sldId id="259" r:id="rId4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42" roundtripDataSignature="AMtx7mhnFQsu0qTBRZ+C47HNp0tuHCNkog=="/>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428" autoAdjust="0"/>
    <p:restoredTop sz="94660"/>
  </p:normalViewPr>
  <p:slideViewPr>
    <p:cSldViewPr snapToGrid="0">
      <p:cViewPr varScale="1">
        <p:scale>
          <a:sx n="78" d="100"/>
          <a:sy n="78" d="100"/>
        </p:scale>
        <p:origin x="629"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3.xml"/><Relationship Id="rId18" Type="http://schemas.openxmlformats.org/officeDocument/2006/relationships/slideMaster" Target="slideMasters/slideMaster18.xml"/><Relationship Id="rId26" Type="http://schemas.openxmlformats.org/officeDocument/2006/relationships/slide" Target="slides/slide6.xml"/><Relationship Id="rId39" Type="http://schemas.openxmlformats.org/officeDocument/2006/relationships/slide" Target="slides/slide19.xml"/><Relationship Id="rId21" Type="http://schemas.openxmlformats.org/officeDocument/2006/relationships/slide" Target="slides/slide1.xml"/><Relationship Id="rId34" Type="http://schemas.openxmlformats.org/officeDocument/2006/relationships/slide" Target="slides/slide14.xml"/><Relationship Id="rId42" Type="http://customschemas.google.com/relationships/presentationmetadata" Target="metadata"/><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Master" Target="slideMasters/slideMaster16.xml"/><Relationship Id="rId29" Type="http://schemas.openxmlformats.org/officeDocument/2006/relationships/slide" Target="slides/slide9.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Master" Target="slideMasters/slideMaster11.xml"/><Relationship Id="rId24" Type="http://schemas.openxmlformats.org/officeDocument/2006/relationships/slide" Target="slides/slide4.xml"/><Relationship Id="rId32" Type="http://schemas.openxmlformats.org/officeDocument/2006/relationships/slide" Target="slides/slide12.xml"/><Relationship Id="rId37" Type="http://schemas.openxmlformats.org/officeDocument/2006/relationships/slide" Target="slides/slide17.xml"/><Relationship Id="rId40" Type="http://schemas.openxmlformats.org/officeDocument/2006/relationships/slide" Target="slides/slide20.xml"/><Relationship Id="rId45"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Master" Target="slideMasters/slideMaster15.xml"/><Relationship Id="rId23" Type="http://schemas.openxmlformats.org/officeDocument/2006/relationships/slide" Target="slides/slide3.xml"/><Relationship Id="rId28" Type="http://schemas.openxmlformats.org/officeDocument/2006/relationships/slide" Target="slides/slide8.xml"/><Relationship Id="rId36" Type="http://schemas.openxmlformats.org/officeDocument/2006/relationships/slide" Target="slides/slide16.xml"/><Relationship Id="rId10" Type="http://schemas.openxmlformats.org/officeDocument/2006/relationships/slideMaster" Target="slideMasters/slideMaster10.xml"/><Relationship Id="rId19" Type="http://schemas.openxmlformats.org/officeDocument/2006/relationships/slideMaster" Target="slideMasters/slideMaster19.xml"/><Relationship Id="rId31" Type="http://schemas.openxmlformats.org/officeDocument/2006/relationships/slide" Target="slides/slide11.xml"/><Relationship Id="rId44"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Master" Target="slideMasters/slideMaster14.xml"/><Relationship Id="rId22" Type="http://schemas.openxmlformats.org/officeDocument/2006/relationships/slide" Target="slides/slide2.xml"/><Relationship Id="rId27" Type="http://schemas.openxmlformats.org/officeDocument/2006/relationships/slide" Target="slides/slide7.xml"/><Relationship Id="rId30" Type="http://schemas.openxmlformats.org/officeDocument/2006/relationships/slide" Target="slides/slide10.xml"/><Relationship Id="rId35" Type="http://schemas.openxmlformats.org/officeDocument/2006/relationships/slide" Target="slides/slide15.xml"/><Relationship Id="rId43" Type="http://schemas.openxmlformats.org/officeDocument/2006/relationships/presProps" Target="presProps.xml"/><Relationship Id="rId8" Type="http://schemas.openxmlformats.org/officeDocument/2006/relationships/slideMaster" Target="slideMasters/slideMaster8.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25" Type="http://schemas.openxmlformats.org/officeDocument/2006/relationships/slide" Target="slides/slide5.xml"/><Relationship Id="rId33" Type="http://schemas.openxmlformats.org/officeDocument/2006/relationships/slide" Target="slides/slide13.xml"/><Relationship Id="rId38" Type="http://schemas.openxmlformats.org/officeDocument/2006/relationships/slide" Target="slides/slide18.xml"/><Relationship Id="rId46" Type="http://schemas.openxmlformats.org/officeDocument/2006/relationships/tableStyles" Target="tableStyles.xml"/><Relationship Id="rId20" Type="http://schemas.openxmlformats.org/officeDocument/2006/relationships/slideMaster" Target="slideMasters/slideMaster20.xml"/><Relationship Id="rId4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IN"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Calibri"/>
              <a:buNone/>
            </a:pPr>
            <a:endParaRPr/>
          </a:p>
        </p:txBody>
      </p:sp>
      <p:sp>
        <p:nvSpPr>
          <p:cNvPr id="96" name="Google Shape;9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2" name="Google Shape;102;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8" name="Google Shape;108;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a:p>
        </p:txBody>
      </p:sp>
      <p:sp>
        <p:nvSpPr>
          <p:cNvPr id="114" name="Google Shape;114;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7.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8.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94.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14.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7.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7.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7.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7.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7.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7.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7.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7.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7.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7.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7.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7.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a:spLocks noChangeAspect="1"/>
          </p:cNvSpPr>
          <p:nvPr/>
        </p:nvSpPr>
        <p:spPr>
          <a:xfrm>
            <a:off x="231140" y="243840"/>
            <a:ext cx="11724640" cy="6377939"/>
          </a:xfrm>
          <a:prstGeom prst="rect">
            <a:avLst/>
          </a:prstGeom>
          <a:solidFill>
            <a:schemeClr val="accent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109980" y="882376"/>
            <a:ext cx="9966960" cy="2926080"/>
          </a:xfrm>
        </p:spPr>
        <p:txBody>
          <a:bodyPr anchor="b">
            <a:normAutofit/>
          </a:bodyPr>
          <a:lstStyle>
            <a:lvl1pPr algn="ctr">
              <a:lnSpc>
                <a:spcPct val="85000"/>
              </a:lnSpc>
              <a:defRPr sz="7200" b="1" cap="all"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1709530" y="3869634"/>
            <a:ext cx="8767860" cy="1388165"/>
          </a:xfrm>
        </p:spPr>
        <p:txBody>
          <a:bodyPr>
            <a:normAutofit/>
          </a:bodyPr>
          <a:lstStyle>
            <a:lvl1pPr marL="0" indent="0" algn="ctr">
              <a:buNone/>
              <a:defRPr sz="2200">
                <a:solidFill>
                  <a:srgbClr val="FFFFFF"/>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rgbClr val="FFFFFF"/>
                </a:solidFill>
              </a:defRPr>
            </a:lvl1pPr>
          </a:lstStyle>
          <a:p>
            <a:endParaRPr lang="en-IN"/>
          </a:p>
        </p:txBody>
      </p:sp>
      <p:sp>
        <p:nvSpPr>
          <p:cNvPr id="5" name="Footer Placeholder 4"/>
          <p:cNvSpPr>
            <a:spLocks noGrp="1"/>
          </p:cNvSpPr>
          <p:nvPr>
            <p:ph type="ftr" sz="quarter" idx="11"/>
          </p:nvPr>
        </p:nvSpPr>
        <p:spPr/>
        <p:txBody>
          <a:bodyPr/>
          <a:lstStyle>
            <a:lvl1pPr>
              <a:defRPr>
                <a:solidFill>
                  <a:srgbClr val="FFFFFF"/>
                </a:solidFill>
              </a:defRPr>
            </a:lvl1pPr>
          </a:lstStyle>
          <a:p>
            <a:endParaRPr lang="en-IN"/>
          </a:p>
        </p:txBody>
      </p:sp>
      <p:sp>
        <p:nvSpPr>
          <p:cNvPr id="6" name="Slide Number Placeholder 5"/>
          <p:cNvSpPr>
            <a:spLocks noGrp="1"/>
          </p:cNvSpPr>
          <p:nvPr>
            <p:ph type="sldNum" sz="quarter" idx="12"/>
          </p:nvPr>
        </p:nvSpPr>
        <p:spPr/>
        <p:txBody>
          <a:bodyPr/>
          <a:lstStyle>
            <a:lvl1pPr>
              <a:defRPr>
                <a:solidFill>
                  <a:srgbClr val="FFFFFF"/>
                </a:solidFill>
              </a:defRPr>
            </a:lvl1pPr>
          </a:lstStyle>
          <a:p>
            <a:pPr marL="0" lvl="0" indent="0" algn="r" rtl="0">
              <a:spcBef>
                <a:spcPts val="0"/>
              </a:spcBef>
              <a:spcAft>
                <a:spcPts val="0"/>
              </a:spcAft>
              <a:buNone/>
            </a:pPr>
            <a:fld id="{00000000-1234-1234-1234-123412341234}" type="slidenum">
              <a:rPr lang="en-IN" smtClean="0"/>
              <a:t>‹#›</a:t>
            </a:fld>
            <a:endParaRPr lang="en-IN"/>
          </a:p>
        </p:txBody>
      </p:sp>
      <p:cxnSp>
        <p:nvCxnSpPr>
          <p:cNvPr id="8" name="Straight Connector 7"/>
          <p:cNvCxnSpPr/>
          <p:nvPr/>
        </p:nvCxnSpPr>
        <p:spPr>
          <a:xfrm>
            <a:off x="1978660" y="3733800"/>
            <a:ext cx="8229601"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078834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1128254802"/>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1320459206"/>
      </p:ext>
    </p:extLst>
  </p:cSld>
  <p:clrMapOvr>
    <a:masterClrMapping/>
  </p:clrMapOvr>
  <p:hf sldNum="0" hdr="0" ftr="0" dt="0"/>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endParaRPr lang="en-IN"/>
          </a:p>
        </p:txBody>
      </p:sp>
      <p:sp>
        <p:nvSpPr>
          <p:cNvPr id="5" name="Footer Placeholder 4"/>
          <p:cNvSpPr>
            <a:spLocks noGrp="1"/>
          </p:cNvSpPr>
          <p:nvPr>
            <p:ph type="ftr" sz="quarter" idx="11"/>
          </p:nvPr>
        </p:nvSpPr>
        <p:spPr>
          <a:xfrm>
            <a:off x="2692397" y="5037663"/>
            <a:ext cx="5214635" cy="279400"/>
          </a:xfrm>
        </p:spPr>
        <p:txBody>
          <a:bodyPr/>
          <a:lstStyle/>
          <a:p>
            <a:endParaRPr lang="en-IN"/>
          </a:p>
        </p:txBody>
      </p:sp>
      <p:sp>
        <p:nvSpPr>
          <p:cNvPr id="6" name="Slide Number Placeholder 5"/>
          <p:cNvSpPr>
            <a:spLocks noGrp="1"/>
          </p:cNvSpPr>
          <p:nvPr>
            <p:ph type="sldNum" sz="quarter" idx="12"/>
          </p:nvPr>
        </p:nvSpPr>
        <p:spPr>
          <a:xfrm>
            <a:off x="8956900" y="5037663"/>
            <a:ext cx="551167" cy="279400"/>
          </a:xfrm>
        </p:spPr>
        <p:txBody>
          <a:bodyPr/>
          <a:lstStyle/>
          <a:p>
            <a:pPr marL="0" lvl="0" indent="0" algn="r" rtl="0">
              <a:spcBef>
                <a:spcPts val="0"/>
              </a:spcBef>
              <a:spcAft>
                <a:spcPts val="0"/>
              </a:spcAft>
              <a:buNone/>
            </a:pPr>
            <a:fld id="{00000000-1234-1234-1234-123412341234}" type="slidenum">
              <a:rPr lang="en-IN" smtClean="0"/>
              <a:t>‹#›</a:t>
            </a:fld>
            <a:endParaRPr lang="en-IN"/>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38731797"/>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4089757917"/>
      </p:ext>
    </p:extLst>
  </p:cSld>
  <p:clrMapOvr>
    <a:masterClrMapping/>
  </p:clrMapOvr>
  <p:hf sldNum="0" hdr="0" ftr="0" dt="0"/>
</p:sldLayout>
</file>

<file path=ppt/slideLayouts/slideLayout10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67205627"/>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2977832886"/>
      </p:ext>
    </p:extLst>
  </p:cSld>
  <p:clrMapOvr>
    <a:masterClrMapping/>
  </p:clrMapOvr>
  <p:hf sldNum="0" hdr="0" ftr="0" dt="0"/>
</p:sldLayout>
</file>

<file path=ppt/slideLayouts/slideLayout10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1585773"/>
      </p:ext>
    </p:extLst>
  </p:cSld>
  <p:clrMapOvr>
    <a:masterClrMapping/>
  </p:clrMapOvr>
  <p:hf sldNum="0" hdr="0" ftr="0" dt="0"/>
</p:sldLayout>
</file>

<file path=ppt/slideLayouts/slideLayout10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91102074"/>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788336693"/>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90175397"/>
      </p:ext>
    </p:extLst>
  </p:cSld>
  <p:clrMapOvr>
    <a:masterClrMapping/>
  </p:clrMapOvr>
  <p:hf sldNum="0" hdr="0" ftr="0" dt="0"/>
</p:sldLayout>
</file>

<file path=ppt/slideLayouts/slideLayout10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1080232905"/>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762000"/>
            <a:ext cx="2324100" cy="54102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3000" y="762000"/>
            <a:ext cx="74295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1925958254"/>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4059719434"/>
      </p:ext>
    </p:extLst>
  </p:cSld>
  <p:clrMapOvr>
    <a:masterClrMapping/>
  </p:clrMapOvr>
  <p:hf sldNum="0" hdr="0" ftr="0" dt="0"/>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13039426"/>
      </p:ext>
    </p:extLst>
  </p:cSld>
  <p:clrMapOvr>
    <a:masterClrMapping/>
  </p:clrMapOvr>
  <p:hf sldNum="0" hdr="0" ftr="0" dt="0"/>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84193527"/>
      </p:ext>
    </p:extLst>
  </p:cSld>
  <p:clrMapOvr>
    <a:masterClrMapping/>
  </p:clrMapOvr>
  <p:hf sldNum="0" hdr="0" ftr="0" dt="0"/>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3355036580"/>
      </p:ext>
    </p:extLst>
  </p:cSld>
  <p:clrMapOvr>
    <a:masterClrMapping/>
  </p:clrMapOvr>
  <p:hf sldNum="0" hdr="0" ftr="0" dt="0"/>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39294125"/>
      </p:ext>
    </p:extLst>
  </p:cSld>
  <p:clrMapOvr>
    <a:masterClrMapping/>
  </p:clrMapOvr>
  <p:hf sldNum="0" hdr="0" ftr="0" dt="0"/>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02601940"/>
      </p:ext>
    </p:extLst>
  </p:cSld>
  <p:clrMapOvr>
    <a:masterClrMapping/>
  </p:clrMapOvr>
  <p:hf sldNum="0" hdr="0" ftr="0" dt="0"/>
</p:sldLayout>
</file>

<file path=ppt/slideLayouts/slideLayout1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02732941"/>
      </p:ext>
    </p:extLst>
  </p:cSld>
  <p:clrMapOvr>
    <a:masterClrMapping/>
  </p:clrMapOvr>
  <p:hf sldNum="0" hdr="0" ftr="0" dt="0"/>
</p:sldLayout>
</file>

<file path=ppt/slideLayouts/slideLayout1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58114395"/>
      </p:ext>
    </p:extLst>
  </p:cSld>
  <p:clrMapOvr>
    <a:masterClrMapping/>
  </p:clrMapOvr>
  <p:hf sldNum="0" hdr="0" ftr="0" dt="0"/>
</p:sldLayout>
</file>

<file path=ppt/slideLayouts/slideLayout11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1007533" y="0"/>
            <a:ext cx="7934348"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8941881"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2611808" y="3428998"/>
            <a:ext cx="5518066" cy="2268559"/>
          </a:xfrm>
        </p:spPr>
        <p:txBody>
          <a:bodyPr anchor="t">
            <a:normAutofit/>
          </a:bodyPr>
          <a:lstStyle>
            <a:lvl1pPr algn="r">
              <a:defRPr sz="6000"/>
            </a:lvl1pPr>
          </a:lstStyle>
          <a:p>
            <a:r>
              <a:rPr lang="en-US"/>
              <a:t>Click to edit Master title style</a:t>
            </a:r>
            <a:endParaRPr lang="en-US" dirty="0"/>
          </a:p>
        </p:txBody>
      </p:sp>
      <p:sp>
        <p:nvSpPr>
          <p:cNvPr id="3" name="Subtitle 2"/>
          <p:cNvSpPr>
            <a:spLocks noGrp="1"/>
          </p:cNvSpPr>
          <p:nvPr>
            <p:ph type="subTitle" idx="1"/>
          </p:nvPr>
        </p:nvSpPr>
        <p:spPr>
          <a:xfrm>
            <a:off x="2772274" y="2268786"/>
            <a:ext cx="5357600" cy="1160213"/>
          </a:xfrm>
        </p:spPr>
        <p:txBody>
          <a:bodyPr tIns="0" anchor="b">
            <a:normAutofit/>
          </a:bodyPr>
          <a:lstStyle>
            <a:lvl1pPr marL="0" indent="0" algn="r">
              <a:buNone/>
              <a:defRPr sz="1800" b="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rIns="45720"/>
          <a:lstStyle/>
          <a:p>
            <a:pPr marL="0" lvl="0" indent="0" algn="r" rtl="0">
              <a:spcBef>
                <a:spcPts val="0"/>
              </a:spcBef>
              <a:spcAft>
                <a:spcPts val="0"/>
              </a:spcAft>
              <a:buNone/>
            </a:pPr>
            <a:fld id="{00000000-1234-1234-1234-123412341234}" type="slidenum">
              <a:rPr lang="en-IN" smtClean="0"/>
              <a:t>‹#›</a:t>
            </a:fld>
            <a:endParaRPr lang="en-IN"/>
          </a:p>
        </p:txBody>
      </p:sp>
      <p:sp>
        <p:nvSpPr>
          <p:cNvPr id="13" name="TextBox 12"/>
          <p:cNvSpPr txBox="1"/>
          <p:nvPr/>
        </p:nvSpPr>
        <p:spPr>
          <a:xfrm>
            <a:off x="2191282" y="3262852"/>
            <a:ext cx="415636" cy="461665"/>
          </a:xfrm>
          <a:prstGeom prst="rect">
            <a:avLst/>
          </a:prstGeom>
          <a:noFill/>
        </p:spPr>
        <p:txBody>
          <a:bodyPr wrap="square" rtlCol="0">
            <a:spAutoFit/>
          </a:bodyPr>
          <a:lstStyle/>
          <a:p>
            <a:pPr algn="r"/>
            <a:r>
              <a:rPr lang="en-US" sz="2400" dirty="0">
                <a:solidFill>
                  <a:schemeClr val="accent6"/>
                </a:solidFill>
                <a:latin typeface="Wingdings 3" panose="05040102010807070707" pitchFamily="18" charset="2"/>
              </a:rPr>
              <a:t>z</a:t>
            </a:r>
            <a:endParaRPr lang="en-US" sz="24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3242607775"/>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9" name="Rectangle 28"/>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
        <p:nvSpPr>
          <p:cNvPr id="7" name="TextBox 6"/>
          <p:cNvSpPr txBox="1"/>
          <p:nvPr/>
        </p:nvSpPr>
        <p:spPr>
          <a:xfrm>
            <a:off x="2194943" y="641225"/>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342532445"/>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endParaRPr lang="en-IN"/>
          </a:p>
        </p:txBody>
      </p:sp>
      <p:sp>
        <p:nvSpPr>
          <p:cNvPr id="5" name="Footer Placeholder 4"/>
          <p:cNvSpPr>
            <a:spLocks noGrp="1"/>
          </p:cNvSpPr>
          <p:nvPr>
            <p:ph type="ftr" sz="quarter" idx="11"/>
          </p:nvPr>
        </p:nvSpPr>
        <p:spPr>
          <a:xfrm>
            <a:off x="1876424" y="5410201"/>
            <a:ext cx="5124886" cy="365125"/>
          </a:xfrm>
        </p:spPr>
        <p:txBody>
          <a:bodyPr/>
          <a:lstStyle/>
          <a:p>
            <a:endParaRPr lang="en-IN"/>
          </a:p>
        </p:txBody>
      </p:sp>
      <p:sp>
        <p:nvSpPr>
          <p:cNvPr id="6" name="Slide Number Placeholder 5"/>
          <p:cNvSpPr>
            <a:spLocks noGrp="1"/>
          </p:cNvSpPr>
          <p:nvPr>
            <p:ph type="sldNum" sz="quarter" idx="12"/>
          </p:nvPr>
        </p:nvSpPr>
        <p:spPr>
          <a:xfrm>
            <a:off x="9896911" y="5410199"/>
            <a:ext cx="771089" cy="365125"/>
          </a:xfrm>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1096567338"/>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4" name="Rectangle 23"/>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TextBox 10"/>
          <p:cNvSpPr txBox="1"/>
          <p:nvPr/>
        </p:nvSpPr>
        <p:spPr>
          <a:xfrm>
            <a:off x="2191843" y="2962586"/>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09873" y="3147254"/>
            <a:ext cx="7956560" cy="1424746"/>
          </a:xfrm>
        </p:spPr>
        <p:txBody>
          <a:bodyPr anchor="t">
            <a:normAutofit/>
          </a:bodyPr>
          <a:lstStyle>
            <a:lvl1pPr algn="r">
              <a:defRPr sz="3200"/>
            </a:lvl1pPr>
          </a:lstStyle>
          <a:p>
            <a:r>
              <a:rPr lang="en-US"/>
              <a:t>Click to edit Master title style</a:t>
            </a:r>
            <a:endParaRPr lang="en-US" dirty="0"/>
          </a:p>
        </p:txBody>
      </p:sp>
      <p:sp>
        <p:nvSpPr>
          <p:cNvPr id="3" name="Text Placeholder 2"/>
          <p:cNvSpPr>
            <a:spLocks noGrp="1"/>
          </p:cNvSpPr>
          <p:nvPr>
            <p:ph type="body" idx="1"/>
          </p:nvPr>
        </p:nvSpPr>
        <p:spPr>
          <a:xfrm>
            <a:off x="2773968" y="2268786"/>
            <a:ext cx="7791931" cy="878468"/>
          </a:xfrm>
        </p:spPr>
        <p:txBody>
          <a:bodyPr tIns="0" anchor="b">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4287655741"/>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6" name="Rectangle 25"/>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Rectangle 26"/>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609873" y="805817"/>
            <a:ext cx="7950984" cy="10817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2605374" y="2052116"/>
            <a:ext cx="3891960" cy="39978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66636" y="2052114"/>
            <a:ext cx="3894222" cy="399782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
        <p:nvSpPr>
          <p:cNvPr id="10" name="TextBox 9"/>
          <p:cNvSpPr txBox="1"/>
          <p:nvPr/>
        </p:nvSpPr>
        <p:spPr>
          <a:xfrm>
            <a:off x="2196172" y="641223"/>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2169627986"/>
      </p:ext>
    </p:extLst>
  </p:cSld>
  <p:clrMapOvr>
    <a:masterClrMapping/>
  </p:clrMapOvr>
  <p:hf sldNum="0" hdr="0" ftr="0" dt="0"/>
</p:sldLayout>
</file>

<file path=ppt/slideLayouts/slideLayout1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0" name="Rectangle 19"/>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Rectangle 20"/>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TextBox 11"/>
          <p:cNvSpPr txBox="1"/>
          <p:nvPr/>
        </p:nvSpPr>
        <p:spPr>
          <a:xfrm>
            <a:off x="2193650" y="636424"/>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09873" y="805818"/>
            <a:ext cx="7956560" cy="1078348"/>
          </a:xfrm>
        </p:spPr>
        <p:txBody>
          <a:bodyPr/>
          <a:lstStyle/>
          <a:p>
            <a:r>
              <a:rPr lang="en-US"/>
              <a:t>Click to edit Master title style</a:t>
            </a:r>
            <a:endParaRPr lang="en-US" dirty="0"/>
          </a:p>
        </p:txBody>
      </p:sp>
      <p:sp>
        <p:nvSpPr>
          <p:cNvPr id="3" name="Text Placeholder 2"/>
          <p:cNvSpPr>
            <a:spLocks noGrp="1"/>
          </p:cNvSpPr>
          <p:nvPr>
            <p:ph type="body" idx="1"/>
          </p:nvPr>
        </p:nvSpPr>
        <p:spPr>
          <a:xfrm>
            <a:off x="2609285" y="2052115"/>
            <a:ext cx="3896467" cy="713818"/>
          </a:xfrm>
        </p:spPr>
        <p:txBody>
          <a:bodyPr anchor="b">
            <a:noAutofit/>
          </a:bodyPr>
          <a:lstStyle>
            <a:lvl1pPr marL="0" indent="0" algn="l">
              <a:lnSpc>
                <a:spcPct val="100000"/>
              </a:lnSpc>
              <a:buNone/>
              <a:defRPr sz="2200" b="0" cap="none" baseline="0">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609285" y="2851331"/>
            <a:ext cx="3893623" cy="307143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666634" y="2052115"/>
            <a:ext cx="3899798" cy="713818"/>
          </a:xfrm>
        </p:spPr>
        <p:txBody>
          <a:bodyPr anchor="b">
            <a:noAutofit/>
          </a:bodyPr>
          <a:lstStyle>
            <a:lvl1pPr marL="0" indent="0" algn="l">
              <a:lnSpc>
                <a:spcPct val="100000"/>
              </a:lnSpc>
              <a:buNone/>
              <a:defRPr sz="2200" b="0" cap="none" baseline="0">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66635" y="2851331"/>
            <a:ext cx="3899798" cy="307143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2409344559"/>
      </p:ext>
    </p:extLst>
  </p:cSld>
  <p:clrMapOvr>
    <a:masterClrMapping/>
  </p:clrMapOvr>
  <p:hf sldNum="0" hdr="0" ftr="0" dt="0"/>
</p:sldLayout>
</file>

<file path=ppt/slideLayouts/slideLayout1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3" name="Rectangle 12"/>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
        <p:nvSpPr>
          <p:cNvPr id="8" name="TextBox 7"/>
          <p:cNvSpPr txBox="1"/>
          <p:nvPr/>
        </p:nvSpPr>
        <p:spPr>
          <a:xfrm>
            <a:off x="2196172" y="641226"/>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216046113"/>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2" name="Rectangle 11"/>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2858308982"/>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5" name="Rectangle 24"/>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6" name="Rectangle 25"/>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TextBox 9"/>
          <p:cNvSpPr txBox="1"/>
          <p:nvPr/>
        </p:nvSpPr>
        <p:spPr>
          <a:xfrm>
            <a:off x="1554154" y="1127550"/>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1970323" y="1282451"/>
            <a:ext cx="2664361" cy="1903241"/>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120154" y="805818"/>
            <a:ext cx="5446278" cy="52441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970322" y="3186154"/>
            <a:ext cx="2664361" cy="2386397"/>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1930418175"/>
      </p:ext>
    </p:extLst>
  </p:cSld>
  <p:clrMapOvr>
    <a:masterClrMapping/>
  </p:clrMapOvr>
  <p:hf sldNum="0" hdr="0" ftr="0" dt="0"/>
</p:sldLayout>
</file>

<file path=ppt/slideLayouts/slideLayout1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9" name="Rectangle 18"/>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Rectangle 19"/>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6747062" y="3229"/>
            <a:ext cx="4629734" cy="6858000"/>
          </a:xfrm>
          <a:solidFill>
            <a:schemeClr val="tx1">
              <a:alpha val="10000"/>
            </a:schemeClr>
          </a:solidFill>
          <a:ln w="9525" cap="sq">
            <a:noFill/>
            <a:miter lim="800000"/>
          </a:ln>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10" name="TextBox 9"/>
          <p:cNvSpPr txBox="1"/>
          <p:nvPr/>
        </p:nvSpPr>
        <p:spPr>
          <a:xfrm>
            <a:off x="1554686" y="1127550"/>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1971241" y="1282452"/>
            <a:ext cx="3970986" cy="1900473"/>
          </a:xfrm>
        </p:spPr>
        <p:txBody>
          <a:bodyPr anchor="b">
            <a:normAutofit/>
          </a:bodyP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970322" y="3182928"/>
            <a:ext cx="3971874" cy="2386394"/>
          </a:xfrm>
        </p:spPr>
        <p:txBody>
          <a:bodyPr>
            <a:normAutofit/>
          </a:bodyPr>
          <a:lstStyle>
            <a:lvl1pPr marL="0" indent="0" algn="l">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1148327766"/>
      </p:ext>
    </p:extLst>
  </p:cSld>
  <p:clrMapOvr>
    <a:masterClrMapping/>
  </p:clrMapOvr>
  <p:hf sldNum="0" hdr="0" ftr="0" dt="0"/>
</p:sldLayout>
</file>

<file path=ppt/slideLayouts/slideLayout1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4" name="Rectangle 13"/>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TextBox 8"/>
          <p:cNvSpPr txBox="1"/>
          <p:nvPr/>
        </p:nvSpPr>
        <p:spPr>
          <a:xfrm>
            <a:off x="2194236" y="641225"/>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11808" y="808056"/>
            <a:ext cx="7954091" cy="1077229"/>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2082381503"/>
      </p:ext>
    </p:extLst>
  </p:cSld>
  <p:clrMapOvr>
    <a:masterClrMapping/>
  </p:clrMapOvr>
  <p:hf sldNum="0" hdr="0" ftr="0" dt="0"/>
</p:sldLayout>
</file>

<file path=ppt/slideLayouts/slideLayout1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5" name="Rectangle 14"/>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TextBox 8"/>
          <p:cNvSpPr txBox="1"/>
          <p:nvPr/>
        </p:nvSpPr>
        <p:spPr>
          <a:xfrm rot="5400000">
            <a:off x="10337141" y="416061"/>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Vertical Title 1"/>
          <p:cNvSpPr>
            <a:spLocks noGrp="1"/>
          </p:cNvSpPr>
          <p:nvPr>
            <p:ph type="title" orient="vert"/>
          </p:nvPr>
        </p:nvSpPr>
        <p:spPr>
          <a:xfrm>
            <a:off x="9239380" y="805818"/>
            <a:ext cx="1326519" cy="5244126"/>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2608751" y="970410"/>
            <a:ext cx="6466903" cy="507953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454440264"/>
      </p:ext>
    </p:extLst>
  </p:cSld>
  <p:clrMapOvr>
    <a:masterClrMapping/>
  </p:clrMapOvr>
  <p:hf sldNum="0" hdr="0" ftr="0" dt="0"/>
</p:sldLayout>
</file>

<file path=ppt/slideLayouts/slideLayout129.xml><?xml version="1.0" encoding="utf-8"?>
<p:sldLayout xmlns:a="http://schemas.openxmlformats.org/drawingml/2006/main" xmlns:r="http://schemas.openxmlformats.org/officeDocument/2006/relationships" xmlns:p="http://schemas.openxmlformats.org/presentationml/2006/main" matchingName="Picture with Caption" type="picTx">
  <p:cSld name="1_Picture with Caption">
    <p:spTree>
      <p:nvGrpSpPr>
        <p:cNvPr id="1" name="Shape 73"/>
        <p:cNvGrpSpPr/>
        <p:nvPr/>
      </p:nvGrpSpPr>
      <p:grpSpPr>
        <a:xfrm>
          <a:off x="0" y="0"/>
          <a:ext cx="0" cy="0"/>
          <a:chOff x="0" y="0"/>
          <a:chExt cx="0" cy="0"/>
        </a:xfrm>
      </p:grpSpPr>
      <p:sp>
        <p:nvSpPr>
          <p:cNvPr id="74" name="Google Shape;74;p15"/>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5" name="Google Shape;75;p15"/>
          <p:cNvSpPr>
            <a:spLocks noGrp="1"/>
          </p:cNvSpPr>
          <p:nvPr>
            <p:ph type="pic" idx="2"/>
          </p:nvPr>
        </p:nvSpPr>
        <p:spPr>
          <a:xfrm>
            <a:off x="5183188" y="987425"/>
            <a:ext cx="6172200" cy="4873625"/>
          </a:xfrm>
          <a:prstGeom prst="rect">
            <a:avLst/>
          </a:prstGeom>
          <a:noFill/>
          <a:ln>
            <a:noFill/>
          </a:ln>
        </p:spPr>
      </p:sp>
      <p:sp>
        <p:nvSpPr>
          <p:cNvPr id="76" name="Google Shape;76;p15"/>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77" name="Google Shape;77;p1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1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extLst>
      <p:ext uri="{BB962C8B-B14F-4D97-AF65-F5344CB8AC3E}">
        <p14:creationId xmlns:p14="http://schemas.microsoft.com/office/powerpoint/2010/main" val="328386532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3573387783"/>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endParaRPr lang="en-IN"/>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IN"/>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444211622"/>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a:xfrm>
            <a:off x="10558300" y="5956137"/>
            <a:ext cx="1052508" cy="365125"/>
          </a:xfrm>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4049244337"/>
      </p:ext>
    </p:extLst>
  </p:cSld>
  <p:clrMapOvr>
    <a:masterClrMapping/>
  </p:clrMapOvr>
  <p:hf sldNum="0" hdr="0" ftr="0" dt="0"/>
</p:sldLayout>
</file>

<file path=ppt/slideLayouts/slideLayout13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endParaRPr lang="en-IN"/>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IN"/>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3585543213"/>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1967787177"/>
      </p:ext>
    </p:extLst>
  </p:cSld>
  <p:clrMapOvr>
    <a:masterClrMapping/>
  </p:clrMapOvr>
  <p:hf sldNum="0" hdr="0" ftr="0" dt="0"/>
</p:sldLayout>
</file>

<file path=ppt/slideLayouts/slideLayout13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3619841358"/>
      </p:ext>
    </p:extLst>
  </p:cSld>
  <p:clrMapOvr>
    <a:masterClrMapping/>
  </p:clrMapOvr>
  <p:hf sldNum="0" hdr="0" ftr="0" dt="0"/>
</p:sldLayout>
</file>

<file path=ppt/slideLayouts/slideLayout13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1946192586"/>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3646864137"/>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endParaRPr lang="en-IN"/>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IN"/>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1069859956"/>
      </p:ext>
    </p:extLst>
  </p:cSld>
  <p:clrMapOvr>
    <a:masterClrMapping/>
  </p:clrMapOvr>
  <p:hf sldNum="0" hdr="0" ftr="0" dt="0"/>
</p:sldLayout>
</file>

<file path=ppt/slideLayouts/slideLayout13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1142715975"/>
      </p:ext>
    </p:extLst>
  </p:cSld>
  <p:clrMapOvr>
    <a:masterClrMapping/>
  </p:clrMapOvr>
  <p:hf sldNum="0" hdr="0" ftr="0" dt="0"/>
</p:sldLayout>
</file>

<file path=ppt/slideLayouts/slideLayout13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2962716446"/>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3644079983"/>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endParaRPr lang="en-IN"/>
          </a:p>
        </p:txBody>
      </p:sp>
      <p:sp>
        <p:nvSpPr>
          <p:cNvPr id="5" name="Footer Placeholder 4"/>
          <p:cNvSpPr>
            <a:spLocks noGrp="1"/>
          </p:cNvSpPr>
          <p:nvPr>
            <p:ph type="ftr" sz="quarter" idx="11"/>
          </p:nvPr>
        </p:nvSpPr>
        <p:spPr>
          <a:xfrm>
            <a:off x="774923" y="5951811"/>
            <a:ext cx="7896279" cy="365125"/>
          </a:xfrm>
        </p:spPr>
        <p:txBody>
          <a:bodyPr/>
          <a:lstStyle/>
          <a:p>
            <a:endParaRPr lang="en-IN"/>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3106744860"/>
      </p:ext>
    </p:extLst>
  </p:cSld>
  <p:clrMapOvr>
    <a:masterClrMapping/>
  </p:clrMapOvr>
  <p:hf sldNum="0" hdr="0" ftr="0" dt="0"/>
</p:sldLayout>
</file>

<file path=ppt/slideLayouts/slideLayout141.xml><?xml version="1.0" encoding="utf-8"?>
<p:sldLayout xmlns:a="http://schemas.openxmlformats.org/drawingml/2006/main" xmlns:r="http://schemas.openxmlformats.org/officeDocument/2006/relationships" xmlns:p="http://schemas.openxmlformats.org/presentationml/2006/main" matchingName="Picture with Caption" type="picTx">
  <p:cSld name="1_Picture with Caption">
    <p:spTree>
      <p:nvGrpSpPr>
        <p:cNvPr id="1" name="Shape 73"/>
        <p:cNvGrpSpPr/>
        <p:nvPr/>
      </p:nvGrpSpPr>
      <p:grpSpPr>
        <a:xfrm>
          <a:off x="0" y="0"/>
          <a:ext cx="0" cy="0"/>
          <a:chOff x="0" y="0"/>
          <a:chExt cx="0" cy="0"/>
        </a:xfrm>
      </p:grpSpPr>
      <p:sp>
        <p:nvSpPr>
          <p:cNvPr id="74" name="Google Shape;74;p15"/>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5" name="Google Shape;75;p15"/>
          <p:cNvSpPr>
            <a:spLocks noGrp="1"/>
          </p:cNvSpPr>
          <p:nvPr>
            <p:ph type="pic" idx="2"/>
          </p:nvPr>
        </p:nvSpPr>
        <p:spPr>
          <a:xfrm>
            <a:off x="5183188" y="987425"/>
            <a:ext cx="6172200" cy="4873625"/>
          </a:xfrm>
          <a:prstGeom prst="rect">
            <a:avLst/>
          </a:prstGeom>
          <a:noFill/>
          <a:ln>
            <a:noFill/>
          </a:ln>
        </p:spPr>
      </p:sp>
      <p:sp>
        <p:nvSpPr>
          <p:cNvPr id="76" name="Google Shape;76;p15"/>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77" name="Google Shape;77;p1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1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extLst>
      <p:ext uri="{BB962C8B-B14F-4D97-AF65-F5344CB8AC3E}">
        <p14:creationId xmlns:p14="http://schemas.microsoft.com/office/powerpoint/2010/main" val="3417533663"/>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2633482043"/>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2765107784"/>
      </p:ext>
    </p:extLst>
  </p:cSld>
  <p:clrMapOvr>
    <a:masterClrMapping/>
  </p:clrMapOvr>
  <p:hf sldNum="0" hdr="0" ftr="0" dt="0"/>
</p:sldLayout>
</file>

<file path=ppt/slideLayouts/slideLayout14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2755149489"/>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982213967"/>
      </p:ext>
    </p:extLst>
  </p:cSld>
  <p:clrMapOvr>
    <a:masterClrMapping/>
  </p:clrMapOvr>
  <p:hf sldNum="0" hdr="0" ftr="0" dt="0"/>
</p:sldLayout>
</file>

<file path=ppt/slideLayouts/slideLayout14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4174999862"/>
      </p:ext>
    </p:extLst>
  </p:cSld>
  <p:clrMapOvr>
    <a:masterClrMapping/>
  </p:clrMapOvr>
  <p:hf sldNum="0" hdr="0" ftr="0" dt="0"/>
</p:sldLayout>
</file>

<file path=ppt/slideLayouts/slideLayout14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831309285"/>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579295906"/>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4233187219"/>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3965694343"/>
      </p:ext>
    </p:extLst>
  </p:cSld>
  <p:clrMapOvr>
    <a:masterClrMapping/>
  </p:clrMapOvr>
  <p:hf sldNum="0" hdr="0" ftr="0" dt="0"/>
</p:sldLayout>
</file>

<file path=ppt/slideLayouts/slideLayout15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3538814946"/>
      </p:ext>
    </p:extLst>
  </p:cSld>
  <p:clrMapOvr>
    <a:masterClrMapping/>
  </p:clrMapOvr>
  <p:hf sldNum="0" hdr="0" ftr="0" dt="0"/>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1405945320"/>
      </p:ext>
    </p:extLst>
  </p:cSld>
  <p:clrMapOvr>
    <a:masterClrMapping/>
  </p:clrMapOvr>
  <p:hf sldNum="0" hdr="0" ftr="0" dt="0"/>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3004548462"/>
      </p:ext>
    </p:extLst>
  </p:cSld>
  <p:clrMapOvr>
    <a:masterClrMapping/>
  </p:clrMapOvr>
  <p:hf sldNum="0" hdr="0" ftr="0" dt="0"/>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2480383591"/>
      </p:ext>
    </p:extLst>
  </p:cSld>
  <p:clrMapOvr>
    <a:masterClrMapping/>
  </p:clrMapOvr>
  <p:hf sldNum="0" hdr="0" ftr="0" dt="0"/>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664980704"/>
      </p:ext>
    </p:extLst>
  </p:cSld>
  <p:clrMapOvr>
    <a:masterClrMapping/>
  </p:clrMapOvr>
  <p:hf sldNum="0" hdr="0" ftr="0" dt="0"/>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2267904730"/>
      </p:ext>
    </p:extLst>
  </p:cSld>
  <p:clrMapOvr>
    <a:masterClrMapping/>
  </p:clrMapOvr>
  <p:hf sldNum="0" hdr="0" ftr="0" dt="0"/>
</p:sldLayout>
</file>

<file path=ppt/slideLayouts/slideLayout15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3866263986"/>
      </p:ext>
    </p:extLst>
  </p:cSld>
  <p:clrMapOvr>
    <a:masterClrMapping/>
  </p:clrMapOvr>
  <p:hf sldNum="0" hdr="0" ftr="0" dt="0"/>
</p:sldLayout>
</file>

<file path=ppt/slideLayouts/slideLayout15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2068547314"/>
      </p:ext>
    </p:extLst>
  </p:cSld>
  <p:clrMapOvr>
    <a:masterClrMapping/>
  </p:clrMapOvr>
  <p:hf sldNum="0" hdr="0" ftr="0" dt="0"/>
</p:sldLayout>
</file>

<file path=ppt/slideLayouts/slideLayout15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2611052137"/>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884057737"/>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747576020"/>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1549290864"/>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3304338254"/>
      </p:ext>
    </p:extLst>
  </p:cSld>
  <p:clrMapOvr>
    <a:masterClrMapping/>
  </p:clrMapOvr>
  <p:hf sldNum="0" hdr="0" ftr="0" dt="0"/>
</p:sldLayout>
</file>

<file path=ppt/slideLayouts/slideLayout16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2803735873"/>
      </p:ext>
    </p:extLst>
  </p:cSld>
  <p:clrMapOvr>
    <a:masterClrMapping/>
  </p:clrMapOvr>
  <p:hf sldNum="0" hdr="0" ftr="0" dt="0"/>
</p:sldLayout>
</file>

<file path=ppt/slideLayouts/slideLayout16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endParaRPr lang="en-IN"/>
          </a:p>
        </p:txBody>
      </p:sp>
      <p:sp>
        <p:nvSpPr>
          <p:cNvPr id="5" name="Footer Placeholder 3"/>
          <p:cNvSpPr>
            <a:spLocks noGrp="1"/>
          </p:cNvSpPr>
          <p:nvPr>
            <p:ph type="ftr" sz="quarter" idx="11"/>
          </p:nvPr>
        </p:nvSpPr>
        <p:spPr/>
        <p:txBody>
          <a:bodyPr/>
          <a:lstStyle/>
          <a:p>
            <a:endParaRPr lang="en-IN"/>
          </a:p>
        </p:txBody>
      </p:sp>
      <p:sp>
        <p:nvSpPr>
          <p:cNvPr id="6"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718481269"/>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endParaRPr lang="en-IN"/>
          </a:p>
        </p:txBody>
      </p:sp>
      <p:sp>
        <p:nvSpPr>
          <p:cNvPr id="5" name="Footer Placeholder 2"/>
          <p:cNvSpPr>
            <a:spLocks noGrp="1"/>
          </p:cNvSpPr>
          <p:nvPr>
            <p:ph type="ftr" sz="quarter" idx="11"/>
          </p:nvPr>
        </p:nvSpPr>
        <p:spPr/>
        <p:txBody>
          <a:bodyPr/>
          <a:lstStyle/>
          <a:p>
            <a:endParaRPr lang="en-IN"/>
          </a:p>
        </p:txBody>
      </p:sp>
      <p:sp>
        <p:nvSpPr>
          <p:cNvPr id="6"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4294802112"/>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endParaRPr lang="en-IN"/>
          </a:p>
        </p:txBody>
      </p:sp>
      <p:sp>
        <p:nvSpPr>
          <p:cNvPr id="5" name="Footer Placeholder 5"/>
          <p:cNvSpPr>
            <a:spLocks noGrp="1"/>
          </p:cNvSpPr>
          <p:nvPr>
            <p:ph type="ftr" sz="quarter" idx="11"/>
          </p:nvPr>
        </p:nvSpPr>
        <p:spPr/>
        <p:txBody>
          <a:bodyPr/>
          <a:lstStyle/>
          <a:p>
            <a:endParaRPr lang="en-IN"/>
          </a:p>
        </p:txBody>
      </p:sp>
      <p:sp>
        <p:nvSpPr>
          <p:cNvPr id="6"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2888034415"/>
      </p:ext>
    </p:extLst>
  </p:cSld>
  <p:clrMapOvr>
    <a:masterClrMapping/>
  </p:clrMapOvr>
  <p:hf sldNum="0" hdr="0" ftr="0" dt="0"/>
</p:sldLayout>
</file>

<file path=ppt/slideLayouts/slideLayout16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4152749907"/>
      </p:ext>
    </p:extLst>
  </p:cSld>
  <p:clrMapOvr>
    <a:masterClrMapping/>
  </p:clrMapOvr>
  <p:hf sldNum="0" hdr="0" ftr="0" dt="0"/>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185609629"/>
      </p:ext>
    </p:extLst>
  </p:cSld>
  <p:clrMapOvr>
    <a:masterClrMapping/>
  </p:clrMapOvr>
  <p:hf sldNum="0" hdr="0" ftr="0" dt="0"/>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2478692888"/>
      </p:ext>
    </p:extLst>
  </p:cSld>
  <p:clrMapOvr>
    <a:masterClrMapping/>
  </p:clrMapOvr>
  <p:hf sldNum="0" hdr="0" ftr="0" dt="0"/>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3389490990"/>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2302009360"/>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4181589216"/>
      </p:ext>
    </p:extLst>
  </p:cSld>
  <p:clrMapOvr>
    <a:masterClrMapping/>
  </p:clrMapOvr>
  <p:hf sldNum="0" hdr="0" ftr="0" dt="0"/>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endParaRPr lang="en-IN"/>
          </a:p>
        </p:txBody>
      </p:sp>
      <p:sp>
        <p:nvSpPr>
          <p:cNvPr id="4"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1332045164"/>
      </p:ext>
    </p:extLst>
  </p:cSld>
  <p:clrMapOvr>
    <a:masterClrMapping/>
  </p:clrMapOvr>
  <p:hf sldNum="0" hdr="0" ftr="0" dt="0"/>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endParaRPr lang="en-IN"/>
          </a:p>
        </p:txBody>
      </p:sp>
      <p:sp>
        <p:nvSpPr>
          <p:cNvPr id="4"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1836058679"/>
      </p:ext>
    </p:extLst>
  </p:cSld>
  <p:clrMapOvr>
    <a:masterClrMapping/>
  </p:clrMapOvr>
  <p:hf sldNum="0" hdr="0" ftr="0" dt="0"/>
</p:sldLayout>
</file>

<file path=ppt/slideLayouts/slideLayout17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18826130"/>
      </p:ext>
    </p:extLst>
  </p:cSld>
  <p:clrMapOvr>
    <a:masterClrMapping/>
  </p:clrMapOvr>
  <p:hf sldNum="0" hdr="0" ftr="0" dt="0"/>
</p:sldLayout>
</file>

<file path=ppt/slideLayouts/slideLayout17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2465792963"/>
      </p:ext>
    </p:extLst>
  </p:cSld>
  <p:clrMapOvr>
    <a:masterClrMapping/>
  </p:clrMapOvr>
  <p:hf sldNum="0" hdr="0" ftr="0" dt="0"/>
</p:sldLayout>
</file>

<file path=ppt/slideLayouts/slideLayout175.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7200"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2200" baseline="0">
                <a:solidFill>
                  <a:schemeClr val="tx1">
                    <a:lumMod val="75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endParaRPr lang="en-IN"/>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en-IN"/>
          </a:p>
        </p:txBody>
      </p:sp>
      <p:sp>
        <p:nvSpPr>
          <p:cNvPr id="6" name="Slide Number Placeholder 5"/>
          <p:cNvSpPr>
            <a:spLocks noGrp="1"/>
          </p:cNvSpPr>
          <p:nvPr>
            <p:ph type="sldNum" sz="quarter" idx="12"/>
          </p:nvPr>
        </p:nvSpPr>
        <p:spPr/>
        <p:txBody>
          <a:bodyPr/>
          <a:lstStyle>
            <a:lvl1pPr>
              <a:defRPr>
                <a:solidFill>
                  <a:schemeClr val="tx1">
                    <a:lumMod val="65000"/>
                  </a:schemeClr>
                </a:solidFill>
              </a:defRPr>
            </a:lvl1pPr>
          </a:lstStyle>
          <a:p>
            <a:pPr marL="0" lvl="0" indent="0" algn="r" rtl="0">
              <a:spcBef>
                <a:spcPts val="0"/>
              </a:spcBef>
              <a:spcAft>
                <a:spcPts val="0"/>
              </a:spcAft>
              <a:buNone/>
            </a:pPr>
            <a:fld id="{00000000-1234-1234-1234-123412341234}" type="slidenum">
              <a:rPr lang="en-IN" smtClean="0"/>
              <a:t>‹#›</a:t>
            </a:fld>
            <a:endParaRPr lang="en-IN"/>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740762442"/>
      </p:ext>
    </p:extLst>
  </p:cSld>
  <p:clrMapOvr>
    <a:overrideClrMapping bg1="dk1" tx1="lt1" bg2="dk2" tx2="lt2" accent1="accent1" accent2="accent2" accent3="accent3" accent4="accent4" accent5="accent5" accent6="accent6" hlink="hlink" folHlink="folHlink"/>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1382127909"/>
      </p:ext>
    </p:extLst>
  </p:cSld>
  <p:clrMapOvr>
    <a:masterClrMapping/>
  </p:clrMapOvr>
  <p:hf sldNum="0" hdr="0" ftr="0" dt="0"/>
</p:sldLayout>
</file>

<file path=ppt/slideLayouts/slideLayout17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61872" y="758952"/>
            <a:ext cx="9418320" cy="4041648"/>
          </a:xfrm>
        </p:spPr>
        <p:txBody>
          <a:bodyPr anchor="b">
            <a:normAutofit/>
          </a:bodyPr>
          <a:lstStyle>
            <a:lvl1pPr>
              <a:lnSpc>
                <a:spcPct val="85000"/>
              </a:lnSpc>
              <a:defRPr sz="7200" b="0"/>
            </a:lvl1pPr>
          </a:lstStyle>
          <a:p>
            <a:r>
              <a:rPr lang="en-US"/>
              <a:t>Click to edit Master title style</a:t>
            </a:r>
            <a:endParaRPr lang="en-US" dirty="0"/>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22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422119571"/>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61872"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26480"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2757739821"/>
      </p:ext>
    </p:extLst>
  </p:cSld>
  <p:clrMapOvr>
    <a:masterClrMapping/>
  </p:clrMapOvr>
  <p:hf sldNum="0" hdr="0" ftr="0" dt="0"/>
</p:sldLayout>
</file>

<file path=ppt/slideLayouts/slideLayout17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261872" y="1713655"/>
            <a:ext cx="4480560" cy="731520"/>
          </a:xfrm>
        </p:spPr>
        <p:txBody>
          <a:bodyPr anchor="b">
            <a:normAutofit/>
          </a:bodyPr>
          <a:lstStyle>
            <a:lvl1pPr marL="0" indent="0">
              <a:spcBef>
                <a:spcPts val="0"/>
              </a:spcBef>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61872"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26480" y="1713655"/>
            <a:ext cx="4480560" cy="731520"/>
          </a:xfrm>
        </p:spPr>
        <p:txBody>
          <a:bodyPr anchor="b">
            <a:normAutofit/>
          </a:bodyPr>
          <a:lstStyle>
            <a:lvl1pPr marL="0" indent="0">
              <a:lnSpc>
                <a:spcPct val="95000"/>
              </a:lnSpc>
              <a:spcBef>
                <a:spcPts val="0"/>
              </a:spcBef>
              <a:buNone/>
              <a:defRPr lang="en-US" sz="2000" b="0" kern="1200" dirty="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2000"/>
              </a:spcBef>
              <a:buFontTx/>
              <a:buNone/>
            </a:pPr>
            <a:r>
              <a:rPr lang="en-US"/>
              <a:t>Click to edit Master text styles</a:t>
            </a:r>
          </a:p>
        </p:txBody>
      </p:sp>
      <p:sp>
        <p:nvSpPr>
          <p:cNvPr id="6" name="Content Placeholder 5"/>
          <p:cNvSpPr>
            <a:spLocks noGrp="1"/>
          </p:cNvSpPr>
          <p:nvPr>
            <p:ph sz="quarter" idx="4"/>
          </p:nvPr>
        </p:nvSpPr>
        <p:spPr>
          <a:xfrm>
            <a:off x="6126480"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292971755"/>
      </p:ext>
    </p:extLst>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2433853690"/>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1625774091"/>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1264268093"/>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200400" cy="1600197"/>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4504267" y="685800"/>
            <a:ext cx="6079066" cy="548640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1248" y="2099734"/>
            <a:ext cx="32004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585258355"/>
      </p:ext>
    </p:extLst>
  </p:cSld>
  <p:clrMapOvr>
    <a:masterClrMapping/>
  </p:clrMapOvr>
  <p:hf sldNum="0" hdr="0" ftr="0" dt="0"/>
</p:sldLayout>
</file>

<file path=ppt/slideLayouts/slideLayout18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5105400"/>
            <a:ext cx="1129284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14400" y="5257800"/>
            <a:ext cx="9982200" cy="914400"/>
          </a:xfrm>
        </p:spPr>
        <p:txBody>
          <a:bodyPr anchor="b">
            <a:normAutofit/>
          </a:bodyPr>
          <a:lstStyle>
            <a:lvl1pPr>
              <a:defRPr sz="2800" b="0">
                <a:solidFill>
                  <a:schemeClr val="bg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11292840" cy="5128923"/>
          </a:xfrm>
          <a:solidFill>
            <a:schemeClr val="accent1"/>
          </a:solidFill>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4400" y="6108589"/>
            <a:ext cx="998220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646262174"/>
      </p:ext>
    </p:extLst>
  </p:cSld>
  <p:clrMapOvr>
    <a:masterClrMapping/>
  </p:clrMapOvr>
  <p:hf sldNum="0" hdr="0" ftr="0" dt="0"/>
</p:sldLayout>
</file>

<file path=ppt/slideLayouts/slideLayout18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3595654311"/>
      </p:ext>
    </p:extLst>
  </p:cSld>
  <p:clrMapOvr>
    <a:masterClrMapping/>
  </p:clrMapOvr>
  <p:hf sldNum="0" hdr="0" ftr="0" dt="0"/>
</p:sldLayout>
</file>

<file path=ppt/slideLayouts/slideLayout18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8700" y="381000"/>
            <a:ext cx="2476500" cy="58975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62000" y="381000"/>
            <a:ext cx="7734300" cy="58975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63464454"/>
      </p:ext>
    </p:extLst>
  </p:cSld>
  <p:clrMapOvr>
    <a:masterClrMapping/>
  </p:clrMapOvr>
  <p:hf sldNum="0" hdr="0" ftr="0" dt="0"/>
</p:sldLayout>
</file>

<file path=ppt/slideLayouts/slideLayout186.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2895234"/>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1418109400"/>
      </p:ext>
    </p:extLst>
  </p:cSld>
  <p:clrMapOvr>
    <a:masterClrMapping/>
  </p:clrMapOvr>
  <p:hf sldNum="0" hdr="0" ftr="0" dt="0"/>
</p:sldLayout>
</file>

<file path=ppt/slideLayouts/slideLayout188.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7756573"/>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3482670854"/>
      </p:ext>
    </p:extLst>
  </p:cSld>
  <p:clrMapOvr>
    <a:masterClrMapping/>
  </p:clrMapOvr>
  <p:hf sldNum="0"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2900553099"/>
      </p:ext>
    </p:extLst>
  </p:cSld>
  <p:clrMapOvr>
    <a:masterClrMapping/>
  </p:clrMapOvr>
  <p:hf sldNum="0" hdr="0" ftr="0" dt="0"/>
</p:sldLayout>
</file>

<file path=ppt/slideLayouts/slideLayout19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573356249"/>
      </p:ext>
    </p:extLst>
  </p:cSld>
  <p:clrMapOvr>
    <a:masterClrMapping/>
  </p:clrMapOvr>
  <p:hf sldNum="0" hdr="0" ftr="0" dt="0"/>
</p:sldLayout>
</file>

<file path=ppt/slideLayouts/slideLayout19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2051059874"/>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endParaRPr lang="en-IN"/>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IN"/>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3622927268"/>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endParaRPr lang="en-IN"/>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IN"/>
          </a:p>
        </p:txBody>
      </p:sp>
      <p:sp>
        <p:nvSpPr>
          <p:cNvPr id="7" name="Slide Number Placeholder 6"/>
          <p:cNvSpPr>
            <a:spLocks noGrp="1"/>
          </p:cNvSpPr>
          <p:nvPr>
            <p:ph type="sldNum" sz="quarter" idx="12"/>
          </p:nvPr>
        </p:nvSpPr>
        <p:spPr/>
        <p:txBody>
          <a:bodyPr/>
          <a:lstStyle>
            <a:lvl1pPr>
              <a:defRPr>
                <a:solidFill>
                  <a:schemeClr val="tx2"/>
                </a:solidFill>
              </a:defRPr>
            </a:lvl1p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1648300021"/>
      </p:ext>
    </p:extLst>
  </p:cSld>
  <p:clrMapOvr>
    <a:masterClrMapping/>
  </p:clrMapOvr>
  <p:hf sldNum="0" hdr="0" ftr="0" dt="0"/>
</p:sldLayout>
</file>

<file path=ppt/slideLayouts/slideLayout194.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2192763504"/>
      </p:ext>
    </p:extLst>
  </p:cSld>
  <p:clrMapOvr>
    <a:masterClrMapping/>
  </p:clrMapOvr>
  <p:hf sldNum="0" hdr="0" ftr="0" dt="0"/>
</p:sldLayout>
</file>

<file path=ppt/slideLayouts/slideLayout19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3165867929"/>
      </p:ext>
    </p:extLst>
  </p:cSld>
  <p:clrMapOvr>
    <a:masterClrMapping/>
  </p:clrMapOvr>
  <p:hf sldNum="0" hdr="0" ftr="0" dt="0"/>
</p:sldLayout>
</file>

<file path=ppt/slideLayouts/slideLayout196.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1421953351"/>
      </p:ext>
    </p:extLst>
  </p:cSld>
  <p:clrMapOvr>
    <a:masterClrMapping/>
  </p:clrMapOvr>
  <p:hf sldNum="0" hdr="0" ftr="0" dt="0"/>
</p:sldLayout>
</file>

<file path=ppt/slideLayouts/slideLayout19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470765458"/>
      </p:ext>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1409605821"/>
      </p:ext>
    </p:extLst>
  </p:cSld>
  <p:clrMapOvr>
    <a:masterClrMapping/>
  </p:clrMapOvr>
  <p:hf sldNum="0" hdr="0" ftr="0" dt="0"/>
</p:sldLayout>
</file>

<file path=ppt/slideLayouts/slideLayout19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11750230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64714922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552956783"/>
      </p:ext>
    </p:extLst>
  </p:cSld>
  <p:clrMapOvr>
    <a:masterClrMapping/>
  </p:clrMapOvr>
  <p:hf sldNum="0" hdr="0" ftr="0" dt="0"/>
</p:sldLayout>
</file>

<file path=ppt/slideLayouts/slideLayout20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3866180343"/>
      </p:ext>
    </p:extLst>
  </p:cSld>
  <p:clrMapOvr>
    <a:masterClrMapping/>
  </p:clrMapOvr>
  <p:hf sldNum="0" hdr="0" ftr="0" dt="0"/>
</p:sldLayout>
</file>

<file path=ppt/slideLayouts/slideLayout20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921170940"/>
      </p:ext>
    </p:extLst>
  </p:cSld>
  <p:clrMapOvr>
    <a:masterClrMapping/>
  </p:clrMapOvr>
  <p:hf sldNum="0" hdr="0" ftr="0" dt="0"/>
</p:sldLayout>
</file>

<file path=ppt/slideLayouts/slideLayout20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3008524042"/>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3167848101"/>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2641121156"/>
      </p:ext>
    </p:extLst>
  </p:cSld>
  <p:clrMapOvr>
    <a:masterClrMapping/>
  </p:clrMapOvr>
  <p:hf sldNum="0" hdr="0" ftr="0" dt="0"/>
</p:sldLayout>
</file>

<file path=ppt/slideLayouts/slideLayout20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399212" y="5883275"/>
            <a:ext cx="914400" cy="365125"/>
          </a:xfrm>
        </p:spPr>
        <p:txBody>
          <a:bodyPr/>
          <a:lstStyle/>
          <a:p>
            <a:endParaRPr lang="en-IN"/>
          </a:p>
        </p:txBody>
      </p:sp>
      <p:sp>
        <p:nvSpPr>
          <p:cNvPr id="6" name="Footer Placeholder 5"/>
          <p:cNvSpPr>
            <a:spLocks noGrp="1"/>
          </p:cNvSpPr>
          <p:nvPr>
            <p:ph type="ftr" sz="quarter" idx="11"/>
          </p:nvPr>
        </p:nvSpPr>
        <p:spPr>
          <a:xfrm>
            <a:off x="1141412" y="5883275"/>
            <a:ext cx="5105400" cy="365125"/>
          </a:xfrm>
        </p:spPr>
        <p:txBody>
          <a:bodyPr/>
          <a:lstStyle/>
          <a:p>
            <a:endParaRPr lang="en-IN"/>
          </a:p>
        </p:txBody>
      </p:sp>
      <p:sp>
        <p:nvSpPr>
          <p:cNvPr id="7" name="Slide Number Placeholder 6"/>
          <p:cNvSpPr>
            <a:spLocks noGrp="1"/>
          </p:cNvSpPr>
          <p:nvPr>
            <p:ph type="sldNum" sz="quarter" idx="12"/>
          </p:nvPr>
        </p:nvSpPr>
        <p:spPr>
          <a:xfrm>
            <a:off x="10742612" y="5883275"/>
            <a:ext cx="322567" cy="365125"/>
          </a:xfrm>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1285626083"/>
      </p:ext>
    </p:extLst>
  </p:cSld>
  <p:clrMapOvr>
    <a:masterClrMapping/>
  </p:clrMapOvr>
  <p:hf sldNum="0" hdr="0" ftr="0" dt="0"/>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161629203"/>
      </p:ext>
    </p:extLst>
  </p:cSld>
  <p:clrMapOvr>
    <a:masterClrMapping/>
  </p:clrMapOvr>
  <p:hf sldNum="0" hdr="0" ftr="0" dt="0"/>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4189729279"/>
      </p:ext>
    </p:extLst>
  </p:cSld>
  <p:clrMapOvr>
    <a:masterClrMapping/>
  </p:clrMapOvr>
  <p:hf sldNum="0" hdr="0" ftr="0" dt="0"/>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2327926330"/>
      </p:ext>
    </p:extLst>
  </p:cSld>
  <p:clrMapOvr>
    <a:masterClrMapping/>
  </p:clrMapOvr>
  <p:hf sldNum="0" hdr="0" ftr="0" dt="0"/>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494949826"/>
      </p:ext>
    </p:extLst>
  </p:cSld>
  <p:clrMapOvr>
    <a:masterClrMapping/>
  </p:clrMapOvr>
  <p:hf sldNum="0"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2747320784"/>
      </p:ext>
    </p:extLst>
  </p:cSld>
  <p:clrMapOvr>
    <a:masterClrMapping/>
  </p:clrMapOvr>
  <p:hf sldNum="0" hdr="0" ftr="0" dt="0"/>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3419204324"/>
      </p:ext>
    </p:extLst>
  </p:cSld>
  <p:clrMapOvr>
    <a:masterClrMapping/>
  </p:clrMapOvr>
  <p:hf sldNum="0" hdr="0" ftr="0" dt="0"/>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3882561831"/>
      </p:ext>
    </p:extLst>
  </p:cSld>
  <p:clrMapOvr>
    <a:masterClrMapping/>
  </p:clrMapOvr>
  <p:hf sldNum="0" hdr="0" ftr="0" dt="0"/>
</p:sldLayout>
</file>

<file path=ppt/slideLayouts/slideLayout2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1463111918"/>
      </p:ext>
    </p:extLst>
  </p:cSld>
  <p:clrMapOvr>
    <a:masterClrMapping/>
  </p:clrMapOvr>
  <p:hf sldNum="0" hdr="0" ftr="0" dt="0"/>
</p:sldLayout>
</file>

<file path=ppt/slideLayouts/slideLayout2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2855111396"/>
      </p:ext>
    </p:extLst>
  </p:cSld>
  <p:clrMapOvr>
    <a:masterClrMapping/>
  </p:clrMapOvr>
  <p:hf sldNum="0" hdr="0" ftr="0" dt="0"/>
</p:sldLayout>
</file>

<file path=ppt/slideLayouts/slideLayout21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24358394"/>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2602068650"/>
      </p:ext>
    </p:extLst>
  </p:cSld>
  <p:clrMapOvr>
    <a:masterClrMapping/>
  </p:clrMapOvr>
  <p:hf sldNum="0" hdr="0" ftr="0" dt="0"/>
</p:sldLayout>
</file>

<file path=ppt/slideLayouts/slideLayout2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en-US"/>
              <a:t>Click to edit Master title style</a:t>
            </a:r>
            <a:endParaRPr lang="en-US" dirty="0"/>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956546541"/>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4211" y="685800"/>
            <a:ext cx="4937655" cy="361526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08133" y="685801"/>
            <a:ext cx="4934479" cy="3615266"/>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2565370"/>
      </p:ext>
    </p:extLst>
  </p:cSld>
  <p:clrMapOvr>
    <a:masterClrMapping/>
  </p:clrMapOvr>
  <p:hf sldNum="0" hdr="0" ftr="0" dt="0"/>
</p:sldLayout>
</file>

<file path=ppt/slideLayouts/slideLayout2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4145806041"/>
      </p:ext>
    </p:extLst>
  </p:cSld>
  <p:clrMapOvr>
    <a:masterClrMapping/>
  </p:clrMapOvr>
  <p:hf sldNum="0" hdr="0" ftr="0" dt="0"/>
</p:sldLayout>
</file>

<file path=ppt/slideLayouts/slideLayout2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124162018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2388080913"/>
      </p:ext>
    </p:extLst>
  </p:cSld>
  <p:clrMapOvr>
    <a:masterClrMapping/>
  </p:clrMapOvr>
  <p:hf sldNum="0" hdr="0" ftr="0" dt="0"/>
</p:sldLayout>
</file>

<file path=ppt/slideLayouts/slideLayout2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1557641773"/>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2786476751"/>
      </p:ext>
    </p:extLst>
  </p:cSld>
  <p:clrMapOvr>
    <a:masterClrMapping/>
  </p:clrMapOvr>
  <p:hf sldNum="0" hdr="0" ftr="0" dt="0"/>
</p:sldLayout>
</file>

<file path=ppt/slideLayouts/slideLayout2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2862878782"/>
      </p:ext>
    </p:extLst>
  </p:cSld>
  <p:clrMapOvr>
    <a:masterClrMapping/>
  </p:clrMapOvr>
  <p:hf sldNum="0" hdr="0" ftr="0" dt="0"/>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Date Placeholder 2"/>
          <p:cNvSpPr>
            <a:spLocks noGrp="1"/>
          </p:cNvSpPr>
          <p:nvPr>
            <p:ph type="dt" sz="half" idx="10"/>
          </p:nvPr>
        </p:nvSpPr>
        <p:spPr/>
        <p:txBody>
          <a:bodyPr/>
          <a:lstStyle/>
          <a:p>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3886361613"/>
      </p:ext>
    </p:extLst>
  </p:cSld>
  <p:clrMapOvr>
    <a:masterClrMapping/>
  </p:clrMapOvr>
  <p:hf sldNum="0" hdr="0" ftr="0" dt="0"/>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2986276892"/>
      </p:ext>
    </p:extLst>
  </p:cSld>
  <p:clrMapOvr>
    <a:masterClrMapping/>
  </p:clrMapOvr>
  <p:hf sldNum="0" hdr="0" ftr="0" dt="0"/>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3267165859"/>
      </p:ext>
    </p:extLst>
  </p:cSld>
  <p:clrMapOvr>
    <a:masterClrMapping/>
  </p:clrMapOvr>
  <p:hf sldNum="0" hdr="0" ftr="0" dt="0"/>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3027485363"/>
      </p:ext>
    </p:extLst>
  </p:cSld>
  <p:clrMapOvr>
    <a:masterClrMapping/>
  </p:clrMapOvr>
  <p:hf sldNum="0" hdr="0" ftr="0" dt="0"/>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2208210665"/>
      </p:ext>
    </p:extLst>
  </p:cSld>
  <p:clrMapOvr>
    <a:masterClrMapping/>
  </p:clrMapOvr>
  <p:hf sldNum="0" hdr="0" ftr="0" dt="0"/>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406700747"/>
      </p:ext>
    </p:extLst>
  </p:cSld>
  <p:clrMapOvr>
    <a:masterClrMapping/>
  </p:clrMapOvr>
  <p:hf sldNum="0" hdr="0" ftr="0" dt="0"/>
</p:sldLayout>
</file>

<file path=ppt/slideLayouts/slideLayout2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171237384"/>
      </p:ext>
    </p:extLst>
  </p:cSld>
  <p:clrMapOvr>
    <a:masterClrMapping/>
  </p:clrMapOvr>
  <p:hf sldNum="0"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578219873"/>
      </p:ext>
    </p:extLst>
  </p:cSld>
  <p:clrMapOvr>
    <a:masterClrMapping/>
  </p:clrMapOvr>
  <p:hf sldNum="0" hdr="0" ftr="0" dt="0"/>
</p:sldLayout>
</file>

<file path=ppt/slideLayouts/slideLayout2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1332559642"/>
      </p:ext>
    </p:extLst>
  </p:cSld>
  <p:clrMapOvr>
    <a:masterClrMapping/>
  </p:clrMapOvr>
  <p:hf sldNum="0" hdr="0" ftr="0" dt="0"/>
</p:sldLayout>
</file>

<file path=ppt/slideLayouts/slideLayout23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a:spLocks noChangeAspect="1"/>
          </p:cNvSpPr>
          <p:nvPr/>
        </p:nvSpPr>
        <p:spPr>
          <a:xfrm>
            <a:off x="231140" y="243840"/>
            <a:ext cx="11724640" cy="6377939"/>
          </a:xfrm>
          <a:prstGeom prst="rect">
            <a:avLst/>
          </a:prstGeom>
          <a:solidFill>
            <a:schemeClr val="accent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109980" y="882376"/>
            <a:ext cx="9966960" cy="2926080"/>
          </a:xfrm>
        </p:spPr>
        <p:txBody>
          <a:bodyPr anchor="b">
            <a:normAutofit/>
          </a:bodyPr>
          <a:lstStyle>
            <a:lvl1pPr algn="ctr">
              <a:lnSpc>
                <a:spcPct val="85000"/>
              </a:lnSpc>
              <a:defRPr sz="7200" b="1" cap="all"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1709530" y="3869634"/>
            <a:ext cx="8767860" cy="1388165"/>
          </a:xfrm>
        </p:spPr>
        <p:txBody>
          <a:bodyPr>
            <a:normAutofit/>
          </a:bodyPr>
          <a:lstStyle>
            <a:lvl1pPr marL="0" indent="0" algn="ctr">
              <a:buNone/>
              <a:defRPr sz="2200">
                <a:solidFill>
                  <a:srgbClr val="FFFFFF"/>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rgbClr val="FFFFFF"/>
                </a:solidFill>
              </a:defRPr>
            </a:lvl1pPr>
          </a:lstStyle>
          <a:p>
            <a:endParaRPr lang="en-IN"/>
          </a:p>
        </p:txBody>
      </p:sp>
      <p:sp>
        <p:nvSpPr>
          <p:cNvPr id="5" name="Footer Placeholder 4"/>
          <p:cNvSpPr>
            <a:spLocks noGrp="1"/>
          </p:cNvSpPr>
          <p:nvPr>
            <p:ph type="ftr" sz="quarter" idx="11"/>
          </p:nvPr>
        </p:nvSpPr>
        <p:spPr/>
        <p:txBody>
          <a:bodyPr/>
          <a:lstStyle>
            <a:lvl1pPr>
              <a:defRPr>
                <a:solidFill>
                  <a:srgbClr val="FFFFFF"/>
                </a:solidFill>
              </a:defRPr>
            </a:lvl1pPr>
          </a:lstStyle>
          <a:p>
            <a:endParaRPr lang="en-IN"/>
          </a:p>
        </p:txBody>
      </p:sp>
      <p:sp>
        <p:nvSpPr>
          <p:cNvPr id="6" name="Slide Number Placeholder 5"/>
          <p:cNvSpPr>
            <a:spLocks noGrp="1"/>
          </p:cNvSpPr>
          <p:nvPr>
            <p:ph type="sldNum" sz="quarter" idx="12"/>
          </p:nvPr>
        </p:nvSpPr>
        <p:spPr/>
        <p:txBody>
          <a:bodyPr/>
          <a:lstStyle>
            <a:lvl1pPr>
              <a:defRPr>
                <a:solidFill>
                  <a:srgbClr val="FFFFFF"/>
                </a:solidFill>
              </a:defRPr>
            </a:lvl1pPr>
          </a:lstStyle>
          <a:p>
            <a:pPr marL="0" lvl="0" indent="0" algn="r" rtl="0">
              <a:spcBef>
                <a:spcPts val="0"/>
              </a:spcBef>
              <a:spcAft>
                <a:spcPts val="0"/>
              </a:spcAft>
              <a:buNone/>
            </a:pPr>
            <a:fld id="{00000000-1234-1234-1234-123412341234}" type="slidenum">
              <a:rPr lang="en-IN" smtClean="0"/>
              <a:t>‹#›</a:t>
            </a:fld>
            <a:endParaRPr lang="en-IN"/>
          </a:p>
        </p:txBody>
      </p:sp>
      <p:cxnSp>
        <p:nvCxnSpPr>
          <p:cNvPr id="8" name="Straight Connector 7"/>
          <p:cNvCxnSpPr/>
          <p:nvPr/>
        </p:nvCxnSpPr>
        <p:spPr>
          <a:xfrm>
            <a:off x="1978660" y="3733800"/>
            <a:ext cx="8229601"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07837061"/>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3759423813"/>
      </p:ext>
    </p:extLst>
  </p:cSld>
  <p:clrMapOvr>
    <a:masterClrMapping/>
  </p:clrMapOvr>
  <p:hf sldNum="0" hdr="0" ftr="0" dt="0"/>
</p:sldLayout>
</file>

<file path=ppt/slideLayouts/slideLayout23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06424" y="1173575"/>
            <a:ext cx="9966960" cy="2926080"/>
          </a:xfrm>
        </p:spPr>
        <p:txBody>
          <a:bodyPr anchor="b">
            <a:noAutofit/>
          </a:bodyPr>
          <a:lstStyle>
            <a:lvl1pPr algn="ctr">
              <a:lnSpc>
                <a:spcPct val="85000"/>
              </a:lnSpc>
              <a:defRPr sz="7200" b="0" cap="all" baseline="0"/>
            </a:lvl1pPr>
          </a:lstStyle>
          <a:p>
            <a:r>
              <a:rPr lang="en-US"/>
              <a:t>Click to edit Master title style</a:t>
            </a:r>
            <a:endParaRPr lang="en-US" dirty="0"/>
          </a:p>
        </p:txBody>
      </p:sp>
      <p:sp>
        <p:nvSpPr>
          <p:cNvPr id="3" name="Text Placeholder 2"/>
          <p:cNvSpPr>
            <a:spLocks noGrp="1"/>
          </p:cNvSpPr>
          <p:nvPr>
            <p:ph type="body" idx="1"/>
          </p:nvPr>
        </p:nvSpPr>
        <p:spPr>
          <a:xfrm>
            <a:off x="1709928" y="4154520"/>
            <a:ext cx="8769096" cy="1363806"/>
          </a:xfrm>
        </p:spPr>
        <p:txBody>
          <a:bodyPr anchor="t">
            <a:normAutofit/>
          </a:bodyPr>
          <a:lstStyle>
            <a:lvl1pPr marL="0" indent="0" algn="ctr">
              <a:buNone/>
              <a:defRPr sz="2200">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cxnSp>
        <p:nvCxnSpPr>
          <p:cNvPr id="7" name="Straight Connector 6"/>
          <p:cNvCxnSpPr/>
          <p:nvPr/>
        </p:nvCxnSpPr>
        <p:spPr>
          <a:xfrm>
            <a:off x="1981200" y="4020408"/>
            <a:ext cx="8229601"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29908524"/>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3000" y="2057399"/>
            <a:ext cx="4754880" cy="40233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67612" y="2057400"/>
            <a:ext cx="4754880" cy="40233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2771409192"/>
      </p:ext>
    </p:extLst>
  </p:cSld>
  <p:clrMapOvr>
    <a:masterClrMapping/>
  </p:clrMapOvr>
  <p:hf sldNum="0" hdr="0" ftr="0" dt="0"/>
</p:sldLayout>
</file>

<file path=ppt/slideLayouts/slideLayout23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143000" y="2001511"/>
            <a:ext cx="4754880" cy="777240"/>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3000" y="2721483"/>
            <a:ext cx="4754880" cy="338328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69173" y="1999032"/>
            <a:ext cx="4754880" cy="777240"/>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69173" y="2719322"/>
            <a:ext cx="4754880" cy="338328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3773246712"/>
      </p:ext>
    </p:extLst>
  </p:cSld>
  <p:clrMapOvr>
    <a:masterClrMapping/>
  </p:clrMapOvr>
  <p:hf sldNum="0" hdr="0" ftr="0" dt="0"/>
</p:sldLayout>
</file>

<file path=ppt/slideLayouts/slideLayout23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1292820289"/>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1640253317"/>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3000" y="1097280"/>
            <a:ext cx="3931920" cy="1737360"/>
          </a:xfrm>
        </p:spPr>
        <p:txBody>
          <a:bodyPr anchor="b">
            <a:noAutofit/>
          </a:bodyPr>
          <a:lstStyle>
            <a:lvl1pPr>
              <a:lnSpc>
                <a:spcPct val="90000"/>
              </a:lnSpc>
              <a:defRPr sz="4000" b="0"/>
            </a:lvl1pPr>
          </a:lstStyle>
          <a:p>
            <a:r>
              <a:rPr lang="en-US"/>
              <a:t>Click to edit Master title style</a:t>
            </a:r>
            <a:endParaRPr lang="en-US" dirty="0"/>
          </a:p>
        </p:txBody>
      </p:sp>
      <p:sp>
        <p:nvSpPr>
          <p:cNvPr id="3" name="Content Placeholder 2"/>
          <p:cNvSpPr>
            <a:spLocks noGrp="1"/>
          </p:cNvSpPr>
          <p:nvPr>
            <p:ph idx="1"/>
          </p:nvPr>
        </p:nvSpPr>
        <p:spPr>
          <a:xfrm>
            <a:off x="5852159" y="1097280"/>
            <a:ext cx="5212080" cy="46634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3000" y="2834640"/>
            <a:ext cx="3931920" cy="3017520"/>
          </a:xfrm>
        </p:spPr>
        <p:txBody>
          <a:bodyPr>
            <a:normAutofit/>
          </a:bodyPr>
          <a:lstStyle>
            <a:lvl1pPr marL="0" indent="0">
              <a:lnSpc>
                <a:spcPct val="100000"/>
              </a:lnSpc>
              <a:spcBef>
                <a:spcPts val="1000"/>
              </a:spcBef>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3800300372"/>
      </p:ext>
    </p:extLst>
  </p:cSld>
  <p:clrMapOvr>
    <a:masterClrMapping/>
  </p:clrMapOvr>
  <p:hf sldNum="0" hdr="0" ftr="0" dt="0"/>
</p:sldLayout>
</file>

<file path=ppt/slideLayouts/slideLayout23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3000" y="1097280"/>
            <a:ext cx="3931920" cy="1737360"/>
          </a:xfrm>
        </p:spPr>
        <p:txBody>
          <a:bodyPr anchor="b">
            <a:noAutofit/>
          </a:bodyPr>
          <a:lstStyle>
            <a:lvl1pPr>
              <a:lnSpc>
                <a:spcPct val="90000"/>
              </a:lnSpc>
              <a:defRPr sz="40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5413248" y="1069847"/>
            <a:ext cx="6099048" cy="4800600"/>
          </a:xfrm>
        </p:spPr>
        <p:txBody>
          <a:bodyPr lIns="274320" tIns="182880" anchor="t">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3000" y="2834640"/>
            <a:ext cx="3931920" cy="2880360"/>
          </a:xfrm>
        </p:spPr>
        <p:txBody>
          <a:bodyPr>
            <a:normAutofit/>
          </a:bodyPr>
          <a:lstStyle>
            <a:lvl1pPr marL="0" indent="0">
              <a:lnSpc>
                <a:spcPct val="100000"/>
              </a:lnSpc>
              <a:spcBef>
                <a:spcPts val="1000"/>
              </a:spcBef>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3090052323"/>
      </p:ext>
    </p:extLst>
  </p:cSld>
  <p:clrMapOvr>
    <a:masterClrMapping/>
  </p:clrMapOvr>
  <p:hf sldNum="0"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3563090201"/>
      </p:ext>
    </p:extLst>
  </p:cSld>
  <p:clrMapOvr>
    <a:masterClrMapping/>
  </p:clrMapOvr>
  <p:hf sldNum="0" hdr="0" ftr="0" dt="0"/>
</p:sldLayout>
</file>

<file path=ppt/slideLayouts/slideLayout24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1483938463"/>
      </p:ext>
    </p:extLst>
  </p:cSld>
  <p:clrMapOvr>
    <a:masterClrMapping/>
  </p:clrMapOvr>
  <p:hf sldNum="0" hdr="0" ftr="0" dt="0"/>
</p:sldLayout>
</file>

<file path=ppt/slideLayouts/slideLayout24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762000"/>
            <a:ext cx="2324100" cy="54102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3000" y="762000"/>
            <a:ext cx="74295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2435871482"/>
      </p:ext>
    </p:extLst>
  </p:cSld>
  <p:clrMapOvr>
    <a:masterClrMapping/>
  </p:clrMapOvr>
  <p:hf sldNum="0" hdr="0" ftr="0" dt="0"/>
</p:sldLayout>
</file>

<file path=ppt/slideLayouts/slideLayout24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a:spLocks noChangeAspect="1"/>
          </p:cNvSpPr>
          <p:nvPr/>
        </p:nvSpPr>
        <p:spPr>
          <a:xfrm>
            <a:off x="231140" y="243840"/>
            <a:ext cx="11724640" cy="6377939"/>
          </a:xfrm>
          <a:prstGeom prst="rect">
            <a:avLst/>
          </a:prstGeom>
          <a:solidFill>
            <a:schemeClr val="accent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109980" y="882376"/>
            <a:ext cx="9966960" cy="2926080"/>
          </a:xfrm>
        </p:spPr>
        <p:txBody>
          <a:bodyPr anchor="b">
            <a:normAutofit/>
          </a:bodyPr>
          <a:lstStyle>
            <a:lvl1pPr algn="ctr">
              <a:lnSpc>
                <a:spcPct val="85000"/>
              </a:lnSpc>
              <a:defRPr sz="7200" b="1" cap="all"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1709530" y="3869634"/>
            <a:ext cx="8767860" cy="1388165"/>
          </a:xfrm>
        </p:spPr>
        <p:txBody>
          <a:bodyPr>
            <a:normAutofit/>
          </a:bodyPr>
          <a:lstStyle>
            <a:lvl1pPr marL="0" indent="0" algn="ctr">
              <a:buNone/>
              <a:defRPr sz="2200">
                <a:solidFill>
                  <a:srgbClr val="FFFFFF"/>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rgbClr val="FFFFFF"/>
                </a:solidFill>
              </a:defRPr>
            </a:lvl1pPr>
          </a:lstStyle>
          <a:p>
            <a:endParaRPr lang="en-IN"/>
          </a:p>
        </p:txBody>
      </p:sp>
      <p:sp>
        <p:nvSpPr>
          <p:cNvPr id="5" name="Footer Placeholder 4"/>
          <p:cNvSpPr>
            <a:spLocks noGrp="1"/>
          </p:cNvSpPr>
          <p:nvPr>
            <p:ph type="ftr" sz="quarter" idx="11"/>
          </p:nvPr>
        </p:nvSpPr>
        <p:spPr/>
        <p:txBody>
          <a:bodyPr/>
          <a:lstStyle>
            <a:lvl1pPr>
              <a:defRPr>
                <a:solidFill>
                  <a:srgbClr val="FFFFFF"/>
                </a:solidFill>
              </a:defRPr>
            </a:lvl1pPr>
          </a:lstStyle>
          <a:p>
            <a:endParaRPr lang="en-IN"/>
          </a:p>
        </p:txBody>
      </p:sp>
      <p:sp>
        <p:nvSpPr>
          <p:cNvPr id="6" name="Slide Number Placeholder 5"/>
          <p:cNvSpPr>
            <a:spLocks noGrp="1"/>
          </p:cNvSpPr>
          <p:nvPr>
            <p:ph type="sldNum" sz="quarter" idx="12"/>
          </p:nvPr>
        </p:nvSpPr>
        <p:spPr/>
        <p:txBody>
          <a:bodyPr/>
          <a:lstStyle>
            <a:lvl1pPr>
              <a:defRPr>
                <a:solidFill>
                  <a:srgbClr val="FFFFFF"/>
                </a:solidFill>
              </a:defRPr>
            </a:lvl1pPr>
          </a:lstStyle>
          <a:p>
            <a:pPr marL="0" lvl="0" indent="0" algn="r" rtl="0">
              <a:spcBef>
                <a:spcPts val="0"/>
              </a:spcBef>
              <a:spcAft>
                <a:spcPts val="0"/>
              </a:spcAft>
              <a:buNone/>
            </a:pPr>
            <a:fld id="{00000000-1234-1234-1234-123412341234}" type="slidenum">
              <a:rPr lang="en-IN" smtClean="0"/>
              <a:t>‹#›</a:t>
            </a:fld>
            <a:endParaRPr lang="en-IN"/>
          </a:p>
        </p:txBody>
      </p:sp>
      <p:cxnSp>
        <p:nvCxnSpPr>
          <p:cNvPr id="8" name="Straight Connector 7"/>
          <p:cNvCxnSpPr/>
          <p:nvPr/>
        </p:nvCxnSpPr>
        <p:spPr>
          <a:xfrm>
            <a:off x="1978660" y="3733800"/>
            <a:ext cx="8229601"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3767998"/>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1856798061"/>
      </p:ext>
    </p:extLst>
  </p:cSld>
  <p:clrMapOvr>
    <a:masterClrMapping/>
  </p:clrMapOvr>
  <p:hf sldNum="0" hdr="0" ftr="0" dt="0"/>
</p:sldLayout>
</file>

<file path=ppt/slideLayouts/slideLayout24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06424" y="1173575"/>
            <a:ext cx="9966960" cy="2926080"/>
          </a:xfrm>
        </p:spPr>
        <p:txBody>
          <a:bodyPr anchor="b">
            <a:noAutofit/>
          </a:bodyPr>
          <a:lstStyle>
            <a:lvl1pPr algn="ctr">
              <a:lnSpc>
                <a:spcPct val="85000"/>
              </a:lnSpc>
              <a:defRPr sz="7200" b="0" cap="all" baseline="0"/>
            </a:lvl1pPr>
          </a:lstStyle>
          <a:p>
            <a:r>
              <a:rPr lang="en-US"/>
              <a:t>Click to edit Master title style</a:t>
            </a:r>
            <a:endParaRPr lang="en-US" dirty="0"/>
          </a:p>
        </p:txBody>
      </p:sp>
      <p:sp>
        <p:nvSpPr>
          <p:cNvPr id="3" name="Text Placeholder 2"/>
          <p:cNvSpPr>
            <a:spLocks noGrp="1"/>
          </p:cNvSpPr>
          <p:nvPr>
            <p:ph type="body" idx="1"/>
          </p:nvPr>
        </p:nvSpPr>
        <p:spPr>
          <a:xfrm>
            <a:off x="1709928" y="4154520"/>
            <a:ext cx="8769096" cy="1363806"/>
          </a:xfrm>
        </p:spPr>
        <p:txBody>
          <a:bodyPr anchor="t">
            <a:normAutofit/>
          </a:bodyPr>
          <a:lstStyle>
            <a:lvl1pPr marL="0" indent="0" algn="ctr">
              <a:buNone/>
              <a:defRPr sz="2200">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cxnSp>
        <p:nvCxnSpPr>
          <p:cNvPr id="7" name="Straight Connector 6"/>
          <p:cNvCxnSpPr/>
          <p:nvPr/>
        </p:nvCxnSpPr>
        <p:spPr>
          <a:xfrm>
            <a:off x="1981200" y="4020408"/>
            <a:ext cx="8229601"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77016036"/>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3000" y="2057399"/>
            <a:ext cx="4754880" cy="40233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67612" y="2057400"/>
            <a:ext cx="4754880" cy="40233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1594176391"/>
      </p:ext>
    </p:extLst>
  </p:cSld>
  <p:clrMapOvr>
    <a:masterClrMapping/>
  </p:clrMapOvr>
  <p:hf sldNum="0" hdr="0" ftr="0" dt="0"/>
</p:sldLayout>
</file>

<file path=ppt/slideLayouts/slideLayout24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143000" y="2001511"/>
            <a:ext cx="4754880" cy="777240"/>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3000" y="2721483"/>
            <a:ext cx="4754880" cy="338328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69173" y="1999032"/>
            <a:ext cx="4754880" cy="777240"/>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69173" y="2719322"/>
            <a:ext cx="4754880" cy="338328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1126646031"/>
      </p:ext>
    </p:extLst>
  </p:cSld>
  <p:clrMapOvr>
    <a:masterClrMapping/>
  </p:clrMapOvr>
  <p:hf sldNum="0" hdr="0" ftr="0" dt="0"/>
</p:sldLayout>
</file>

<file path=ppt/slideLayouts/slideLayout24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1248364155"/>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683870588"/>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3000" y="1097280"/>
            <a:ext cx="3931920" cy="1737360"/>
          </a:xfrm>
        </p:spPr>
        <p:txBody>
          <a:bodyPr anchor="b">
            <a:noAutofit/>
          </a:bodyPr>
          <a:lstStyle>
            <a:lvl1pPr>
              <a:lnSpc>
                <a:spcPct val="90000"/>
              </a:lnSpc>
              <a:defRPr sz="4000" b="0"/>
            </a:lvl1pPr>
          </a:lstStyle>
          <a:p>
            <a:r>
              <a:rPr lang="en-US"/>
              <a:t>Click to edit Master title style</a:t>
            </a:r>
            <a:endParaRPr lang="en-US" dirty="0"/>
          </a:p>
        </p:txBody>
      </p:sp>
      <p:sp>
        <p:nvSpPr>
          <p:cNvPr id="3" name="Content Placeholder 2"/>
          <p:cNvSpPr>
            <a:spLocks noGrp="1"/>
          </p:cNvSpPr>
          <p:nvPr>
            <p:ph idx="1"/>
          </p:nvPr>
        </p:nvSpPr>
        <p:spPr>
          <a:xfrm>
            <a:off x="5852159" y="1097280"/>
            <a:ext cx="5212080" cy="46634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3000" y="2834640"/>
            <a:ext cx="3931920" cy="3017520"/>
          </a:xfrm>
        </p:spPr>
        <p:txBody>
          <a:bodyPr>
            <a:normAutofit/>
          </a:bodyPr>
          <a:lstStyle>
            <a:lvl1pPr marL="0" indent="0">
              <a:lnSpc>
                <a:spcPct val="100000"/>
              </a:lnSpc>
              <a:spcBef>
                <a:spcPts val="1000"/>
              </a:spcBef>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3433333123"/>
      </p:ext>
    </p:extLst>
  </p:cSld>
  <p:clrMapOvr>
    <a:masterClrMapping/>
  </p:clrMapOvr>
  <p:hf sldNum="0"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3085235546"/>
      </p:ext>
    </p:extLst>
  </p:cSld>
  <p:clrMapOvr>
    <a:masterClrMapping/>
  </p:clrMapOvr>
  <p:hf sldNum="0" hdr="0" ftr="0" dt="0"/>
</p:sldLayout>
</file>

<file path=ppt/slideLayouts/slideLayout25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3000" y="1097280"/>
            <a:ext cx="3931920" cy="1737360"/>
          </a:xfrm>
        </p:spPr>
        <p:txBody>
          <a:bodyPr anchor="b">
            <a:noAutofit/>
          </a:bodyPr>
          <a:lstStyle>
            <a:lvl1pPr>
              <a:lnSpc>
                <a:spcPct val="90000"/>
              </a:lnSpc>
              <a:defRPr sz="40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5413248" y="1069847"/>
            <a:ext cx="6099048" cy="4800600"/>
          </a:xfrm>
        </p:spPr>
        <p:txBody>
          <a:bodyPr lIns="274320" tIns="182880" anchor="t">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3000" y="2834640"/>
            <a:ext cx="3931920" cy="2880360"/>
          </a:xfrm>
        </p:spPr>
        <p:txBody>
          <a:bodyPr>
            <a:normAutofit/>
          </a:bodyPr>
          <a:lstStyle>
            <a:lvl1pPr marL="0" indent="0">
              <a:lnSpc>
                <a:spcPct val="100000"/>
              </a:lnSpc>
              <a:spcBef>
                <a:spcPts val="1000"/>
              </a:spcBef>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3922826739"/>
      </p:ext>
    </p:extLst>
  </p:cSld>
  <p:clrMapOvr>
    <a:masterClrMapping/>
  </p:clrMapOvr>
  <p:hf sldNum="0" hdr="0" ftr="0" dt="0"/>
</p:sldLayout>
</file>

<file path=ppt/slideLayouts/slideLayout25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67447047"/>
      </p:ext>
    </p:extLst>
  </p:cSld>
  <p:clrMapOvr>
    <a:masterClrMapping/>
  </p:clrMapOvr>
  <p:hf sldNum="0" hdr="0" ftr="0" dt="0"/>
</p:sldLayout>
</file>

<file path=ppt/slideLayouts/slideLayout25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762000"/>
            <a:ext cx="2324100" cy="54102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3000" y="762000"/>
            <a:ext cx="74295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1238014048"/>
      </p:ext>
    </p:extLst>
  </p:cSld>
  <p:clrMapOvr>
    <a:masterClrMapping/>
  </p:clrMapOvr>
  <p:hf sldNum="0" hdr="0" ftr="0" dt="0"/>
</p:sldLayout>
</file>

<file path=ppt/slideLayouts/slideLayout2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endParaRPr lang="en-IN"/>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IN"/>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1588463503"/>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a:xfrm>
            <a:off x="10558300" y="5956137"/>
            <a:ext cx="1052508" cy="365125"/>
          </a:xfrm>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1119340916"/>
      </p:ext>
    </p:extLst>
  </p:cSld>
  <p:clrMapOvr>
    <a:masterClrMapping/>
  </p:clrMapOvr>
  <p:hf sldNum="0" hdr="0" ftr="0" dt="0"/>
</p:sldLayout>
</file>

<file path=ppt/slideLayouts/slideLayout2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endParaRPr lang="en-IN"/>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IN"/>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2853435409"/>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4189881711"/>
      </p:ext>
    </p:extLst>
  </p:cSld>
  <p:clrMapOvr>
    <a:masterClrMapping/>
  </p:clrMapOvr>
  <p:hf sldNum="0" hdr="0" ftr="0" dt="0"/>
</p:sldLayout>
</file>

<file path=ppt/slideLayouts/slideLayout2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3175893312"/>
      </p:ext>
    </p:extLst>
  </p:cSld>
  <p:clrMapOvr>
    <a:masterClrMapping/>
  </p:clrMapOvr>
  <p:hf sldNum="0" hdr="0" ftr="0" dt="0"/>
</p:sldLayout>
</file>

<file path=ppt/slideLayouts/slideLayout2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1367689862"/>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377448082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2118574753"/>
      </p:ext>
    </p:extLst>
  </p:cSld>
  <p:clrMapOvr>
    <a:masterClrMapping/>
  </p:clrMapOvr>
  <p:hf sldNum="0" hdr="0" ftr="0" dt="0"/>
</p:sldLayout>
</file>

<file path=ppt/slideLayouts/slideLayout2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endParaRPr lang="en-IN"/>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IN"/>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2690957663"/>
      </p:ext>
    </p:extLst>
  </p:cSld>
  <p:clrMapOvr>
    <a:masterClrMapping/>
  </p:clrMapOvr>
  <p:hf sldNum="0" hdr="0" ftr="0" dt="0"/>
</p:sldLayout>
</file>

<file path=ppt/slideLayouts/slideLayout2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1016440498"/>
      </p:ext>
    </p:extLst>
  </p:cSld>
  <p:clrMapOvr>
    <a:masterClrMapping/>
  </p:clrMapOvr>
  <p:hf sldNum="0" hdr="0" ftr="0" dt="0"/>
</p:sldLayout>
</file>

<file path=ppt/slideLayouts/slideLayout2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1657119515"/>
      </p:ext>
    </p:extLst>
  </p:cSld>
  <p:clrMapOvr>
    <a:masterClrMapping/>
  </p:clrMapOvr>
  <p:hf sldNum="0" hdr="0" ftr="0" dt="0"/>
</p:sldLayout>
</file>

<file path=ppt/slideLayouts/slideLayout2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endParaRPr lang="en-IN"/>
          </a:p>
        </p:txBody>
      </p:sp>
      <p:sp>
        <p:nvSpPr>
          <p:cNvPr id="5" name="Footer Placeholder 4"/>
          <p:cNvSpPr>
            <a:spLocks noGrp="1"/>
          </p:cNvSpPr>
          <p:nvPr>
            <p:ph type="ftr" sz="quarter" idx="11"/>
          </p:nvPr>
        </p:nvSpPr>
        <p:spPr>
          <a:xfrm>
            <a:off x="774923" y="5951811"/>
            <a:ext cx="7896279" cy="365125"/>
          </a:xfrm>
        </p:spPr>
        <p:txBody>
          <a:bodyPr/>
          <a:lstStyle/>
          <a:p>
            <a:endParaRPr lang="en-IN"/>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2209036690"/>
      </p:ext>
    </p:extLst>
  </p:cSld>
  <p:clrMapOvr>
    <a:masterClrMapping/>
  </p:clrMapOvr>
  <p:hf sldNum="0" hdr="0" ftr="0" dt="0"/>
</p:sldLayout>
</file>

<file path=ppt/slideLayouts/slideLayout26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69848" y="1298448"/>
            <a:ext cx="7315200" cy="3255264"/>
          </a:xfrm>
        </p:spPr>
        <p:txBody>
          <a:bodyPr anchor="b">
            <a:normAutofit/>
          </a:bodyPr>
          <a:lstStyle>
            <a:lvl1pPr algn="l">
              <a:defRPr sz="5900" spc="-10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1100015" y="4670246"/>
            <a:ext cx="7315200" cy="914400"/>
          </a:xfrm>
        </p:spPr>
        <p:txBody>
          <a:bodyPr anchor="t">
            <a:normAutofit/>
          </a:bodyPr>
          <a:lstStyle>
            <a:lvl1pPr marL="0" indent="0" algn="l">
              <a:buNone/>
              <a:defRPr sz="2200" cap="none" spc="0" baseline="0">
                <a:solidFill>
                  <a:schemeClr val="accent1">
                    <a:lumMod val="20000"/>
                    <a:lumOff val="80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2920019176"/>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4160618175"/>
      </p:ext>
    </p:extLst>
  </p:cSld>
  <p:clrMapOvr>
    <a:masterClrMapping/>
  </p:clrMapOvr>
  <p:hf sldNum="0" hdr="0" ftr="0" dt="0"/>
</p:sldLayout>
</file>

<file path=ppt/slideLayouts/slideLayout26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867912" y="1298448"/>
            <a:ext cx="7315200" cy="3255264"/>
          </a:xfrm>
        </p:spPr>
        <p:txBody>
          <a:bodyPr anchor="b">
            <a:normAutofit/>
          </a:bodyPr>
          <a:lstStyle>
            <a:lvl1pPr>
              <a:defRPr sz="5900" b="0" spc="-100" baseline="0">
                <a:solidFill>
                  <a:schemeClr val="tx1">
                    <a:lumMod val="65000"/>
                    <a:lumOff val="3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3886200" y="4672584"/>
            <a:ext cx="7315200" cy="914400"/>
          </a:xfrm>
        </p:spPr>
        <p:txBody>
          <a:bodyPr anchor="t">
            <a:normAutofit/>
          </a:bodyPr>
          <a:lstStyle>
            <a:lvl1pPr marL="0" indent="0">
              <a:buNone/>
              <a:defRPr sz="2200" cap="none" spc="0" baseline="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76441338"/>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867912"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818120"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endParaRPr lang="en-IN"/>
          </a:p>
        </p:txBody>
      </p:sp>
      <p:sp>
        <p:nvSpPr>
          <p:cNvPr id="9" name="Footer Placeholder 8"/>
          <p:cNvSpPr>
            <a:spLocks noGrp="1"/>
          </p:cNvSpPr>
          <p:nvPr>
            <p:ph type="ftr" sz="quarter" idx="11"/>
          </p:nvPr>
        </p:nvSpPr>
        <p:spPr/>
        <p:txBody>
          <a:bodyPr/>
          <a:lstStyle/>
          <a:p>
            <a:endParaRPr lang="en-IN"/>
          </a:p>
        </p:txBody>
      </p:sp>
      <p:sp>
        <p:nvSpPr>
          <p:cNvPr id="10" name="Slide Number Placeholder 9"/>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1496401478"/>
      </p:ext>
    </p:extLst>
  </p:cSld>
  <p:clrMapOvr>
    <a:masterClrMapping/>
  </p:clrMapOvr>
  <p:hf sldNum="0" hdr="0" ftr="0" dt="0"/>
</p:sldLayout>
</file>

<file path=ppt/slideLayouts/slideLayout26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3867912" y="1023586"/>
            <a:ext cx="3474720" cy="807720"/>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867912"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818463" y="1023586"/>
            <a:ext cx="3474720" cy="813171"/>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818463"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p:cNvSpPr>
            <a:spLocks noGrp="1"/>
          </p:cNvSpPr>
          <p:nvPr>
            <p:ph type="dt" sz="half" idx="10"/>
          </p:nvPr>
        </p:nvSpPr>
        <p:spPr/>
        <p:txBody>
          <a:bodyPr/>
          <a:lstStyle/>
          <a:p>
            <a:endParaRPr lang="en-IN"/>
          </a:p>
        </p:txBody>
      </p:sp>
      <p:sp>
        <p:nvSpPr>
          <p:cNvPr id="11" name="Footer Placeholder 10"/>
          <p:cNvSpPr>
            <a:spLocks noGrp="1"/>
          </p:cNvSpPr>
          <p:nvPr>
            <p:ph type="ftr" sz="quarter" idx="11"/>
          </p:nvPr>
        </p:nvSpPr>
        <p:spPr/>
        <p:txBody>
          <a:bodyPr/>
          <a:lstStyle/>
          <a:p>
            <a:endParaRPr lang="en-IN"/>
          </a:p>
        </p:txBody>
      </p:sp>
      <p:sp>
        <p:nvSpPr>
          <p:cNvPr id="12" name="Slide Number Placeholder 11"/>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966295589"/>
      </p:ext>
    </p:extLst>
  </p:cSld>
  <p:clrMapOvr>
    <a:masterClrMapping/>
  </p:clrMapOvr>
  <p:hf sldNum="0" hdr="0" ftr="0" dt="0"/>
</p:sldLayout>
</file>

<file path=ppt/slideLayouts/slideLayout26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2" name="Date Placeholder 1"/>
          <p:cNvSpPr>
            <a:spLocks noGrp="1"/>
          </p:cNvSpPr>
          <p:nvPr>
            <p:ph type="dt" sz="half" idx="10"/>
          </p:nvPr>
        </p:nvSpPr>
        <p:spPr/>
        <p:txBody>
          <a:bodyPr/>
          <a:lstStyle/>
          <a:p>
            <a:endParaRPr lang="en-IN"/>
          </a:p>
        </p:txBody>
      </p:sp>
      <p:sp>
        <p:nvSpPr>
          <p:cNvPr id="7" name="Footer Placeholder 6"/>
          <p:cNvSpPr>
            <a:spLocks noGrp="1"/>
          </p:cNvSpPr>
          <p:nvPr>
            <p:ph type="ftr" sz="quarter" idx="11"/>
          </p:nvPr>
        </p:nvSpPr>
        <p:spPr/>
        <p:txBody>
          <a:bodyPr/>
          <a:lstStyle/>
          <a:p>
            <a:endParaRPr lang="en-IN"/>
          </a:p>
        </p:txBody>
      </p:sp>
      <p:sp>
        <p:nvSpPr>
          <p:cNvPr id="8" name="Slide Number Placeholder 7"/>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35272207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3349863902"/>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2889194155"/>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3867912" y="868680"/>
            <a:ext cx="731520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6032" y="3494176"/>
            <a:ext cx="2834640" cy="2321990"/>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endParaRPr lang="en-IN"/>
          </a:p>
        </p:txBody>
      </p:sp>
      <p:sp>
        <p:nvSpPr>
          <p:cNvPr id="9" name="Footer Placeholder 8"/>
          <p:cNvSpPr>
            <a:spLocks noGrp="1"/>
          </p:cNvSpPr>
          <p:nvPr>
            <p:ph type="ftr" sz="quarter" idx="11"/>
          </p:nvPr>
        </p:nvSpPr>
        <p:spPr/>
        <p:txBody>
          <a:bodyPr/>
          <a:lstStyle/>
          <a:p>
            <a:endParaRPr lang="en-IN"/>
          </a:p>
        </p:txBody>
      </p:sp>
      <p:sp>
        <p:nvSpPr>
          <p:cNvPr id="10" name="Slide Number Placeholder 9"/>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3477920781"/>
      </p:ext>
    </p:extLst>
  </p:cSld>
  <p:clrMapOvr>
    <a:masterClrMapping/>
  </p:clrMapOvr>
  <p:hf sldNum="0" hdr="0" ftr="0" dt="0"/>
</p:sldLayout>
</file>

<file path=ppt/slideLayouts/slideLayout27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3570644" y="767419"/>
            <a:ext cx="8115230" cy="5330952"/>
          </a:xfrm>
          <a:solidFill>
            <a:schemeClr val="bg1">
              <a:lumMod val="75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256032" y="3493008"/>
            <a:ext cx="2834640" cy="2322576"/>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endParaRPr lang="en-IN"/>
          </a:p>
        </p:txBody>
      </p:sp>
      <p:sp>
        <p:nvSpPr>
          <p:cNvPr id="9" name="Footer Placeholder 8"/>
          <p:cNvSpPr>
            <a:spLocks noGrp="1"/>
          </p:cNvSpPr>
          <p:nvPr>
            <p:ph type="ftr" sz="quarter" idx="11"/>
          </p:nvPr>
        </p:nvSpPr>
        <p:spPr>
          <a:xfrm>
            <a:off x="3499101" y="6356350"/>
            <a:ext cx="5911517" cy="365125"/>
          </a:xfrm>
        </p:spPr>
        <p:txBody>
          <a:bodyPr/>
          <a:lstStyle/>
          <a:p>
            <a:endParaRPr lang="en-IN"/>
          </a:p>
        </p:txBody>
      </p:sp>
      <p:sp>
        <p:nvSpPr>
          <p:cNvPr id="10" name="Slide Number Placeholder 9"/>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4049410083"/>
      </p:ext>
    </p:extLst>
  </p:cSld>
  <p:clrMapOvr>
    <a:masterClrMapping/>
  </p:clrMapOvr>
  <p:hf sldNum="0" hdr="0" ftr="0" dt="0"/>
</p:sldLayout>
</file>

<file path=ppt/slideLayouts/slideLayout27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1079901553"/>
      </p:ext>
    </p:extLst>
  </p:cSld>
  <p:clrMapOvr>
    <a:masterClrMapping/>
  </p:clrMapOvr>
  <p:hf sldNum="0" hdr="0" ftr="0" dt="0"/>
</p:sldLayout>
</file>

<file path=ppt/slideLayouts/slideLayout27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81000" y="990600"/>
            <a:ext cx="2819400" cy="4953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867912" y="868680"/>
            <a:ext cx="7315200" cy="512064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1958040743"/>
      </p:ext>
    </p:extLst>
  </p:cSld>
  <p:clrMapOvr>
    <a:masterClrMapping/>
  </p:clrMapOvr>
  <p:hf sldNum="0"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324315877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19503497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06424" y="1173575"/>
            <a:ext cx="9966960" cy="2926080"/>
          </a:xfrm>
        </p:spPr>
        <p:txBody>
          <a:bodyPr anchor="b">
            <a:noAutofit/>
          </a:bodyPr>
          <a:lstStyle>
            <a:lvl1pPr algn="ctr">
              <a:lnSpc>
                <a:spcPct val="85000"/>
              </a:lnSpc>
              <a:defRPr sz="7200" b="0" cap="all" baseline="0"/>
            </a:lvl1pPr>
          </a:lstStyle>
          <a:p>
            <a:r>
              <a:rPr lang="en-US"/>
              <a:t>Click to edit Master title style</a:t>
            </a:r>
            <a:endParaRPr lang="en-US" dirty="0"/>
          </a:p>
        </p:txBody>
      </p:sp>
      <p:sp>
        <p:nvSpPr>
          <p:cNvPr id="3" name="Text Placeholder 2"/>
          <p:cNvSpPr>
            <a:spLocks noGrp="1"/>
          </p:cNvSpPr>
          <p:nvPr>
            <p:ph type="body" idx="1"/>
          </p:nvPr>
        </p:nvSpPr>
        <p:spPr>
          <a:xfrm>
            <a:off x="1709928" y="4154520"/>
            <a:ext cx="8769096" cy="1363806"/>
          </a:xfrm>
        </p:spPr>
        <p:txBody>
          <a:bodyPr anchor="t">
            <a:normAutofit/>
          </a:bodyPr>
          <a:lstStyle>
            <a:lvl1pPr marL="0" indent="0" algn="ctr">
              <a:buNone/>
              <a:defRPr sz="2200">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cxnSp>
        <p:nvCxnSpPr>
          <p:cNvPr id="7" name="Straight Connector 6"/>
          <p:cNvCxnSpPr/>
          <p:nvPr/>
        </p:nvCxnSpPr>
        <p:spPr>
          <a:xfrm>
            <a:off x="1981200" y="4020408"/>
            <a:ext cx="8229601"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427050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195832344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129650385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IN"/>
          </a:p>
        </p:txBody>
      </p:sp>
      <p:sp>
        <p:nvSpPr>
          <p:cNvPr id="6" name="Footer Placeholder 5"/>
          <p:cNvSpPr>
            <a:spLocks noGrp="1"/>
          </p:cNvSpPr>
          <p:nvPr>
            <p:ph type="ftr" sz="quarter" idx="11"/>
          </p:nvPr>
        </p:nvSpPr>
        <p:spPr/>
        <p:txBody>
          <a:bodyPr/>
          <a:lstStyle/>
          <a:p>
            <a:endParaRPr lang="en-IN"/>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1385604741"/>
      </p:ext>
    </p:extLst>
  </p:cSld>
  <p:clrMapOvr>
    <a:masterClrMapping/>
  </p:clrMapOvr>
  <p:hf sldNum="0" hdr="0" ftr="0" dt="0"/>
</p:sldLayout>
</file>

<file path=ppt/slideLayouts/slideLayout3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IN"/>
          </a:p>
        </p:txBody>
      </p:sp>
      <p:sp>
        <p:nvSpPr>
          <p:cNvPr id="8" name="Footer Placeholder 7"/>
          <p:cNvSpPr>
            <a:spLocks noGrp="1"/>
          </p:cNvSpPr>
          <p:nvPr>
            <p:ph type="ftr" sz="quarter" idx="11"/>
          </p:nvPr>
        </p:nvSpPr>
        <p:spPr/>
        <p:txBody>
          <a:bodyPr/>
          <a:lstStyle/>
          <a:p>
            <a:endParaRPr lang="en-IN"/>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202329268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IN"/>
          </a:p>
        </p:txBody>
      </p:sp>
      <p:sp>
        <p:nvSpPr>
          <p:cNvPr id="4" name="Footer Placeholder 3"/>
          <p:cNvSpPr>
            <a:spLocks noGrp="1"/>
          </p:cNvSpPr>
          <p:nvPr>
            <p:ph type="ftr" sz="quarter" idx="11"/>
          </p:nvPr>
        </p:nvSpPr>
        <p:spPr/>
        <p:txBody>
          <a:bodyPr/>
          <a:lstStyle/>
          <a:p>
            <a:endParaRPr lang="en-IN"/>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218924485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IN"/>
          </a:p>
        </p:txBody>
      </p:sp>
      <p:sp>
        <p:nvSpPr>
          <p:cNvPr id="3" name="Footer Placeholder 2"/>
          <p:cNvSpPr>
            <a:spLocks noGrp="1"/>
          </p:cNvSpPr>
          <p:nvPr>
            <p:ph type="ftr" sz="quarter" idx="11"/>
          </p:nvPr>
        </p:nvSpPr>
        <p:spPr/>
        <p:txBody>
          <a:bodyPr/>
          <a:lstStyle/>
          <a:p>
            <a:endParaRPr lang="en-IN"/>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120744310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3439587341"/>
      </p:ext>
    </p:extLst>
  </p:cSld>
  <p:clrMapOvr>
    <a:masterClrMapping/>
  </p:clrMapOvr>
  <p:hf sldNum="0" hdr="0" ftr="0" dt="0"/>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3677181508"/>
      </p:ext>
    </p:extLst>
  </p:cSld>
  <p:clrMapOvr>
    <a:masterClrMapping/>
  </p:clrMapOvr>
  <p:hf sldNum="0" hdr="0" ftr="0" dt="0"/>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207257720"/>
      </p:ext>
    </p:extLst>
  </p:cSld>
  <p:clrMapOvr>
    <a:masterClrMapping/>
  </p:clrMapOvr>
  <p:hf sldNum="0" hdr="0" ftr="0" dt="0"/>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pPr marL="0" lvl="0" indent="0" algn="r" rtl="0">
              <a:spcBef>
                <a:spcPts val="0"/>
              </a:spcBef>
              <a:spcAft>
                <a:spcPts val="0"/>
              </a:spcAft>
              <a:buNone/>
            </a:pPr>
            <a:fld id="{00000000-1234-1234-1234-123412341234}" type="slidenum">
              <a:rPr lang="en-IN" smtClean="0"/>
              <a:t>‹#›</a:t>
            </a:fld>
            <a:endParaRPr lang="en-IN"/>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157864533"/>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3000" y="2057399"/>
            <a:ext cx="4754880" cy="40233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67612" y="2057400"/>
            <a:ext cx="4754880" cy="40233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2017512520"/>
      </p:ext>
    </p:extLst>
  </p:cSld>
  <p:clrMapOvr>
    <a:masterClrMapping/>
  </p:clrMapOvr>
  <p:hf sldNum="0" hdr="0" ftr="0" dt="0"/>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2094045077"/>
      </p:ext>
    </p:extLst>
  </p:cSld>
  <p:clrMapOvr>
    <a:masterClrMapping/>
  </p:clrMapOvr>
  <p:hf sldNum="0" hdr="0" ftr="0" dt="0"/>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endParaRPr lang="en-IN"/>
          </a:p>
        </p:txBody>
      </p:sp>
      <p:sp>
        <p:nvSpPr>
          <p:cNvPr id="6" name="Footer Placeholder 5"/>
          <p:cNvSpPr>
            <a:spLocks noGrp="1"/>
          </p:cNvSpPr>
          <p:nvPr>
            <p:ph type="ftr" sz="quarter" idx="11"/>
          </p:nvPr>
        </p:nvSpPr>
        <p:spPr/>
        <p:txBody>
          <a:bodyPr/>
          <a:lstStyle/>
          <a:p>
            <a:endParaRPr lang="en-IN"/>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pPr marL="0" lvl="0" indent="0" algn="r" rtl="0">
              <a:spcBef>
                <a:spcPts val="0"/>
              </a:spcBef>
              <a:spcAft>
                <a:spcPts val="0"/>
              </a:spcAft>
              <a:buNone/>
            </a:pPr>
            <a:fld id="{00000000-1234-1234-1234-123412341234}" type="slidenum">
              <a:rPr lang="en-IN" smtClean="0"/>
              <a:t>‹#›</a:t>
            </a:fld>
            <a:endParaRPr lang="en-IN"/>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825710266"/>
      </p:ext>
    </p:extLst>
  </p:cSld>
  <p:clrMapOvr>
    <a:masterClrMapping/>
  </p:clrMapOvr>
  <p:hf sldNum="0" hdr="0" ftr="0" dt="0"/>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1689414685"/>
      </p:ext>
    </p:extLst>
  </p:cSld>
  <p:clrMapOvr>
    <a:masterClrMapping/>
  </p:clrMapOvr>
  <p:hf sldNum="0" hdr="0" ftr="0" dt="0"/>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385225452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118025901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endParaRPr lang="en-IN"/>
          </a:p>
        </p:txBody>
      </p:sp>
      <p:sp>
        <p:nvSpPr>
          <p:cNvPr id="5" name="Footer Placeholder 4"/>
          <p:cNvSpPr>
            <a:spLocks noGrp="1"/>
          </p:cNvSpPr>
          <p:nvPr>
            <p:ph type="ftr" sz="quarter" idx="11"/>
          </p:nvPr>
        </p:nvSpPr>
        <p:spPr>
          <a:xfrm>
            <a:off x="1371600" y="4323845"/>
            <a:ext cx="6400800" cy="365125"/>
          </a:xfrm>
        </p:spPr>
        <p:txBody>
          <a:bodyPr/>
          <a:lstStyle/>
          <a:p>
            <a:endParaRPr lang="en-IN"/>
          </a:p>
        </p:txBody>
      </p:sp>
      <p:sp>
        <p:nvSpPr>
          <p:cNvPr id="6" name="Slide Number Placeholder 5"/>
          <p:cNvSpPr>
            <a:spLocks noGrp="1"/>
          </p:cNvSpPr>
          <p:nvPr>
            <p:ph type="sldNum" sz="quarter" idx="12"/>
          </p:nvPr>
        </p:nvSpPr>
        <p:spPr>
          <a:xfrm>
            <a:off x="8077200" y="1430866"/>
            <a:ext cx="2743200" cy="365125"/>
          </a:xfrm>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425156615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398550129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endParaRPr lang="en-IN"/>
          </a:p>
        </p:txBody>
      </p:sp>
      <p:sp>
        <p:nvSpPr>
          <p:cNvPr id="5" name="Footer Placeholder 4"/>
          <p:cNvSpPr>
            <a:spLocks noGrp="1"/>
          </p:cNvSpPr>
          <p:nvPr>
            <p:ph type="ftr" sz="quarter" idx="11"/>
          </p:nvPr>
        </p:nvSpPr>
        <p:spPr>
          <a:xfrm>
            <a:off x="685800" y="381001"/>
            <a:ext cx="6991492" cy="364065"/>
          </a:xfrm>
        </p:spPr>
        <p:txBody>
          <a:bodyPr/>
          <a:lstStyle/>
          <a:p>
            <a:endParaRPr lang="en-IN"/>
          </a:p>
        </p:txBody>
      </p:sp>
      <p:sp>
        <p:nvSpPr>
          <p:cNvPr id="6" name="Slide Number Placeholder 5"/>
          <p:cNvSpPr>
            <a:spLocks noGrp="1"/>
          </p:cNvSpPr>
          <p:nvPr>
            <p:ph type="sldNum" sz="quarter" idx="12"/>
          </p:nvPr>
        </p:nvSpPr>
        <p:spPr>
          <a:xfrm>
            <a:off x="10862452" y="381000"/>
            <a:ext cx="643748" cy="365125"/>
          </a:xfrm>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244653315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262718850"/>
      </p:ext>
    </p:extLst>
  </p:cSld>
  <p:clrMapOvr>
    <a:masterClrMapping/>
  </p:clrMapOvr>
  <p:hf sldNum="0" hdr="0" ftr="0" dt="0"/>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30251648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143000" y="2001511"/>
            <a:ext cx="4754880" cy="777240"/>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3000" y="2721483"/>
            <a:ext cx="4754880" cy="338328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69173" y="1999032"/>
            <a:ext cx="4754880" cy="777240"/>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69173" y="2719322"/>
            <a:ext cx="4754880" cy="338328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387773703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195533666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270766930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1135437672"/>
      </p:ext>
    </p:extLst>
  </p:cSld>
  <p:clrMapOvr>
    <a:masterClrMapping/>
  </p:clrMapOvr>
  <p:hf sldNum="0" hdr="0" ftr="0" dt="0"/>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1675513150"/>
      </p:ext>
    </p:extLst>
  </p:cSld>
  <p:clrMapOvr>
    <a:masterClrMapping/>
  </p:clrMapOvr>
  <p:hf sldNum="0" hdr="0" ftr="0" dt="0"/>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9631657"/>
      </p:ext>
    </p:extLst>
  </p:cSld>
  <p:clrMapOvr>
    <a:masterClrMapping/>
  </p:clrMapOvr>
  <p:hf sldNum="0" hdr="0" ftr="0" dt="0"/>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endParaRPr lang="en-IN"/>
          </a:p>
        </p:txBody>
      </p:sp>
      <p:sp>
        <p:nvSpPr>
          <p:cNvPr id="6" name="Footer Placeholder 5"/>
          <p:cNvSpPr>
            <a:spLocks noGrp="1"/>
          </p:cNvSpPr>
          <p:nvPr>
            <p:ph type="ftr" sz="quarter" idx="11"/>
          </p:nvPr>
        </p:nvSpPr>
        <p:spPr>
          <a:xfrm>
            <a:off x="685800" y="379941"/>
            <a:ext cx="6991492" cy="365125"/>
          </a:xfrm>
        </p:spPr>
        <p:txBody>
          <a:bodyPr/>
          <a:lstStyle/>
          <a:p>
            <a:endParaRPr lang="en-IN"/>
          </a:p>
        </p:txBody>
      </p:sp>
      <p:sp>
        <p:nvSpPr>
          <p:cNvPr id="7" name="Slide Number Placeholder 6"/>
          <p:cNvSpPr>
            <a:spLocks noGrp="1"/>
          </p:cNvSpPr>
          <p:nvPr>
            <p:ph type="sldNum" sz="quarter" idx="12"/>
          </p:nvPr>
        </p:nvSpPr>
        <p:spPr>
          <a:xfrm>
            <a:off x="10862452" y="381000"/>
            <a:ext cx="643748" cy="365125"/>
          </a:xfrm>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1595524404"/>
      </p:ext>
    </p:extLst>
  </p:cSld>
  <p:clrMapOvr>
    <a:masterClrMapping/>
  </p:clrMapOvr>
  <p:hf sldNum="0" hdr="0" ftr="0" dt="0"/>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3" name="Picture 12"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endParaRPr lang="en-IN"/>
          </a:p>
        </p:txBody>
      </p:sp>
      <p:sp>
        <p:nvSpPr>
          <p:cNvPr id="6" name="Footer Placeholder 5"/>
          <p:cNvSpPr>
            <a:spLocks noGrp="1"/>
          </p:cNvSpPr>
          <p:nvPr>
            <p:ph type="ftr" sz="quarter" idx="11"/>
          </p:nvPr>
        </p:nvSpPr>
        <p:spPr>
          <a:xfrm>
            <a:off x="685800" y="379941"/>
            <a:ext cx="6991492" cy="365125"/>
          </a:xfrm>
        </p:spPr>
        <p:txBody>
          <a:bodyPr/>
          <a:lstStyle/>
          <a:p>
            <a:endParaRPr lang="en-IN"/>
          </a:p>
        </p:txBody>
      </p:sp>
      <p:sp>
        <p:nvSpPr>
          <p:cNvPr id="7" name="Slide Number Placeholder 6"/>
          <p:cNvSpPr>
            <a:spLocks noGrp="1"/>
          </p:cNvSpPr>
          <p:nvPr>
            <p:ph type="sldNum" sz="quarter" idx="12"/>
          </p:nvPr>
        </p:nvSpPr>
        <p:spPr>
          <a:xfrm>
            <a:off x="10862452" y="381000"/>
            <a:ext cx="643748" cy="365125"/>
          </a:xfrm>
        </p:spPr>
        <p:txBody>
          <a:bodyPr/>
          <a:lstStyle/>
          <a:p>
            <a:pPr marL="0" lvl="0" indent="0" algn="r" rtl="0">
              <a:spcBef>
                <a:spcPts val="0"/>
              </a:spcBef>
              <a:spcAft>
                <a:spcPts val="0"/>
              </a:spcAft>
              <a:buNone/>
            </a:pPr>
            <a:fld id="{00000000-1234-1234-1234-123412341234}" type="slidenum">
              <a:rPr lang="en-IN" smtClean="0"/>
              <a:t>‹#›</a:t>
            </a:fld>
            <a:endParaRPr lang="en-IN"/>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327138510"/>
      </p:ext>
    </p:extLst>
  </p:cSld>
  <p:clrMapOvr>
    <a:masterClrMapping/>
  </p:clrMapOvr>
  <p:hf sldNum="0" hdr="0" ftr="0" dt="0"/>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endParaRPr lang="en-IN"/>
          </a:p>
        </p:txBody>
      </p:sp>
      <p:sp>
        <p:nvSpPr>
          <p:cNvPr id="6" name="Footer Placeholder 5"/>
          <p:cNvSpPr>
            <a:spLocks noGrp="1"/>
          </p:cNvSpPr>
          <p:nvPr>
            <p:ph type="ftr" sz="quarter" idx="11"/>
          </p:nvPr>
        </p:nvSpPr>
        <p:spPr>
          <a:xfrm>
            <a:off x="685800" y="378883"/>
            <a:ext cx="6991492" cy="365125"/>
          </a:xfrm>
        </p:spPr>
        <p:txBody>
          <a:bodyPr/>
          <a:lstStyle/>
          <a:p>
            <a:endParaRPr lang="en-IN"/>
          </a:p>
        </p:txBody>
      </p:sp>
      <p:sp>
        <p:nvSpPr>
          <p:cNvPr id="7" name="Slide Number Placeholder 6"/>
          <p:cNvSpPr>
            <a:spLocks noGrp="1"/>
          </p:cNvSpPr>
          <p:nvPr>
            <p:ph type="sldNum" sz="quarter" idx="12"/>
          </p:nvPr>
        </p:nvSpPr>
        <p:spPr>
          <a:xfrm>
            <a:off x="10862452" y="381000"/>
            <a:ext cx="643748" cy="365125"/>
          </a:xfrm>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1834079939"/>
      </p:ext>
    </p:extLst>
  </p:cSld>
  <p:clrMapOvr>
    <a:masterClrMapping/>
  </p:clrMapOvr>
  <p:hf sldNum="0" hdr="0" ftr="0" dt="0"/>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1258550470"/>
      </p:ext>
    </p:extLst>
  </p:cSld>
  <p:clrMapOvr>
    <a:masterClrMapping/>
  </p:clrMapOvr>
  <p:hf sldNum="0" hdr="0" ftr="0" dt="0"/>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3419365821"/>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15752773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2953131044"/>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endParaRPr lang="en-IN"/>
          </a:p>
        </p:txBody>
      </p:sp>
      <p:sp>
        <p:nvSpPr>
          <p:cNvPr id="5" name="Footer Placeholder 4"/>
          <p:cNvSpPr>
            <a:spLocks noGrp="1"/>
          </p:cNvSpPr>
          <p:nvPr>
            <p:ph type="ftr" sz="quarter" idx="11"/>
          </p:nvPr>
        </p:nvSpPr>
        <p:spPr>
          <a:xfrm>
            <a:off x="685800" y="381000"/>
            <a:ext cx="6991492" cy="365125"/>
          </a:xfrm>
        </p:spPr>
        <p:txBody>
          <a:bodyPr/>
          <a:lstStyle/>
          <a:p>
            <a:endParaRPr lang="en-IN"/>
          </a:p>
        </p:txBody>
      </p:sp>
      <p:sp>
        <p:nvSpPr>
          <p:cNvPr id="6" name="Slide Number Placeholder 5"/>
          <p:cNvSpPr>
            <a:spLocks noGrp="1"/>
          </p:cNvSpPr>
          <p:nvPr>
            <p:ph type="sldNum" sz="quarter" idx="12"/>
          </p:nvPr>
        </p:nvSpPr>
        <p:spPr>
          <a:xfrm>
            <a:off x="10862452" y="381000"/>
            <a:ext cx="643748" cy="365125"/>
          </a:xfrm>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803571442"/>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259629485"/>
      </p:ext>
    </p:extLst>
  </p:cSld>
  <p:clrMapOvr>
    <a:overrideClrMapping bg1="dk1" tx1="lt1" bg2="dk2" tx2="lt2" accent1="accent1" accent2="accent2" accent3="accent3" accent4="accent4" accent5="accent5" accent6="accent6" hlink="hlink" folHlink="folHlink"/>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340464536"/>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584765844"/>
      </p:ext>
    </p:extLst>
  </p:cSld>
  <p:clrMapOvr>
    <a:overrideClrMapping bg1="dk1" tx1="lt1" bg2="dk2" tx2="lt2" accent1="accent1" accent2="accent2" accent3="accent3" accent4="accent4" accent5="accent5" accent6="accent6" hlink="hlink" folHlink="folHlink"/>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endParaRPr lang="en-IN"/>
          </a:p>
        </p:txBody>
      </p:sp>
      <p:sp>
        <p:nvSpPr>
          <p:cNvPr id="9" name="Footer Placeholder 8"/>
          <p:cNvSpPr>
            <a:spLocks noGrp="1"/>
          </p:cNvSpPr>
          <p:nvPr>
            <p:ph type="ftr" sz="quarter" idx="11"/>
          </p:nvPr>
        </p:nvSpPr>
        <p:spPr/>
        <p:txBody>
          <a:bodyPr/>
          <a:lstStyle/>
          <a:p>
            <a:endParaRPr lang="en-IN"/>
          </a:p>
        </p:txBody>
      </p:sp>
      <p:sp>
        <p:nvSpPr>
          <p:cNvPr id="10" name="Slide Number Placeholder 9"/>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366213167"/>
      </p:ext>
    </p:extLst>
  </p:cSld>
  <p:clrMapOvr>
    <a:masterClrMapping/>
  </p:clrMapOvr>
  <p:hf sldNum="0" hdr="0" ftr="0" dt="0"/>
</p:sldLayout>
</file>

<file path=ppt/slideLayouts/slideLayout6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846991849"/>
      </p:ext>
    </p:extLst>
  </p:cSld>
  <p:clrMapOvr>
    <a:masterClrMapping/>
  </p:clrMapOvr>
  <p:hf sldNum="0" hdr="0" ftr="0" dt="0"/>
</p:sldLayout>
</file>

<file path=ppt/slideLayouts/slideLayout6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3811991537"/>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3167828018"/>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p:cNvSpPr>
            <a:spLocks noGrp="1"/>
          </p:cNvSpPr>
          <p:nvPr>
            <p:ph type="dt" sz="half" idx="10"/>
          </p:nvPr>
        </p:nvSpPr>
        <p:spPr/>
        <p:txBody>
          <a:bodyPr/>
          <a:lstStyle/>
          <a:p>
            <a:endParaRPr lang="en-IN"/>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IN"/>
          </a:p>
        </p:txBody>
      </p:sp>
      <p:sp>
        <p:nvSpPr>
          <p:cNvPr id="11" name="Slide Number Placeholder 10"/>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2894931484"/>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3130404419"/>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endParaRPr lang="en-IN"/>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IN"/>
          </a:p>
        </p:txBody>
      </p:sp>
      <p:sp>
        <p:nvSpPr>
          <p:cNvPr id="10" name="Slide Number Placeholder 9"/>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3002057631"/>
      </p:ext>
    </p:extLst>
  </p:cSld>
  <p:clrMapOvr>
    <a:masterClrMapping/>
  </p:clrMapOvr>
  <p:hf sldNum="0" hdr="0" ftr="0" dt="0"/>
</p:sldLayout>
</file>

<file path=ppt/slideLayouts/slideLayout7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3755714564"/>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410003225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a:xfrm>
            <a:off x="2416500" y="329307"/>
            <a:ext cx="4973915" cy="309201"/>
          </a:xfrm>
        </p:spPr>
        <p:txBody>
          <a:bodyPr/>
          <a:lstStyle/>
          <a:p>
            <a:endParaRPr lang="en-IN"/>
          </a:p>
        </p:txBody>
      </p:sp>
      <p:sp>
        <p:nvSpPr>
          <p:cNvPr id="6" name="Slide Number Placeholder 5"/>
          <p:cNvSpPr>
            <a:spLocks noGrp="1"/>
          </p:cNvSpPr>
          <p:nvPr>
            <p:ph type="sldNum" sz="quarter" idx="12"/>
          </p:nvPr>
        </p:nvSpPr>
        <p:spPr>
          <a:xfrm>
            <a:off x="1437664" y="798973"/>
            <a:ext cx="811019" cy="503578"/>
          </a:xfrm>
        </p:spPr>
        <p:txBody>
          <a:bodyPr/>
          <a:lstStyle/>
          <a:p>
            <a:pPr marL="0" lvl="0" indent="0" algn="r" rtl="0">
              <a:spcBef>
                <a:spcPts val="0"/>
              </a:spcBef>
              <a:spcAft>
                <a:spcPts val="0"/>
              </a:spcAft>
              <a:buNone/>
            </a:pPr>
            <a:fld id="{00000000-1234-1234-1234-123412341234}" type="slidenum">
              <a:rPr lang="en-IN" smtClean="0"/>
              <a:t>‹#›</a:t>
            </a:fld>
            <a:endParaRPr lang="en-IN"/>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496019332"/>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726944966"/>
      </p:ext>
    </p:extLst>
  </p:cSld>
  <p:clrMapOvr>
    <a:masterClrMapping/>
  </p:clrMapOvr>
  <p:hf sldNum="0" hdr="0" ftr="0" dt="0"/>
</p:sldLayout>
</file>

<file path=ppt/slideLayouts/slideLayout7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965136024"/>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055164722"/>
      </p:ext>
    </p:extLst>
  </p:cSld>
  <p:clrMapOvr>
    <a:masterClrMapping/>
  </p:clrMapOvr>
  <p:hf sldNum="0" hdr="0" ftr="0" dt="0"/>
</p:sldLayout>
</file>

<file path=ppt/slideLayouts/slideLayout7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914823810"/>
      </p:ext>
    </p:extLst>
  </p:cSld>
  <p:clrMapOvr>
    <a:masterClrMapping/>
  </p:clrMapOvr>
  <p:hf sldNum="0" hdr="0" ftr="0" dt="0"/>
</p:sldLayout>
</file>

<file path=ppt/slideLayouts/slideLayout7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779504826"/>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42792993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3000" y="1097280"/>
            <a:ext cx="3931920" cy="1737360"/>
          </a:xfrm>
        </p:spPr>
        <p:txBody>
          <a:bodyPr anchor="b">
            <a:noAutofit/>
          </a:bodyPr>
          <a:lstStyle>
            <a:lvl1pPr>
              <a:lnSpc>
                <a:spcPct val="90000"/>
              </a:lnSpc>
              <a:defRPr sz="4000" b="0"/>
            </a:lvl1pPr>
          </a:lstStyle>
          <a:p>
            <a:r>
              <a:rPr lang="en-US"/>
              <a:t>Click to edit Master title style</a:t>
            </a:r>
            <a:endParaRPr lang="en-US" dirty="0"/>
          </a:p>
        </p:txBody>
      </p:sp>
      <p:sp>
        <p:nvSpPr>
          <p:cNvPr id="3" name="Content Placeholder 2"/>
          <p:cNvSpPr>
            <a:spLocks noGrp="1"/>
          </p:cNvSpPr>
          <p:nvPr>
            <p:ph idx="1"/>
          </p:nvPr>
        </p:nvSpPr>
        <p:spPr>
          <a:xfrm>
            <a:off x="5852159" y="1097280"/>
            <a:ext cx="5212080" cy="46634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3000" y="2834640"/>
            <a:ext cx="3931920" cy="3017520"/>
          </a:xfrm>
        </p:spPr>
        <p:txBody>
          <a:bodyPr>
            <a:normAutofit/>
          </a:bodyPr>
          <a:lstStyle>
            <a:lvl1pPr marL="0" indent="0">
              <a:lnSpc>
                <a:spcPct val="100000"/>
              </a:lnSpc>
              <a:spcBef>
                <a:spcPts val="1000"/>
              </a:spcBef>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255107823"/>
      </p:ext>
    </p:extLst>
  </p:cSld>
  <p:clrMapOvr>
    <a:masterClrMapping/>
  </p:clrMapOvr>
  <p:hf sldNum="0" hdr="0" ftr="0" dt="0"/>
</p:sldLayout>
</file>

<file path=ppt/slideLayouts/slideLayout8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555537629"/>
      </p:ext>
    </p:extLst>
  </p:cSld>
  <p:clrMapOvr>
    <a:masterClrMapping/>
  </p:clrMapOvr>
  <p:hf sldNum="0" hdr="0" ftr="0" dt="0"/>
</p:sldLayout>
</file>

<file path=ppt/slideLayouts/slideLayout8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endParaRPr lang="en-IN"/>
          </a:p>
        </p:txBody>
      </p:sp>
      <p:sp>
        <p:nvSpPr>
          <p:cNvPr id="6" name="Footer Placeholder 5"/>
          <p:cNvSpPr>
            <a:spLocks noGrp="1"/>
          </p:cNvSpPr>
          <p:nvPr>
            <p:ph type="ftr" sz="quarter" idx="11"/>
          </p:nvPr>
        </p:nvSpPr>
        <p:spPr>
          <a:xfrm>
            <a:off x="1447382" y="318640"/>
            <a:ext cx="5541004" cy="320931"/>
          </a:xfrm>
        </p:spPr>
        <p:txBody>
          <a:bodyPr/>
          <a:lstStyle/>
          <a:p>
            <a:endParaRPr lang="en-IN"/>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828584525"/>
      </p:ext>
    </p:extLst>
  </p:cSld>
  <p:clrMapOvr>
    <a:masterClrMapping/>
  </p:clrMapOvr>
  <p:hf sldNum="0" hdr="0" ftr="0" dt="0"/>
</p:sldLayout>
</file>

<file path=ppt/slideLayouts/slideLayout8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950905318"/>
      </p:ext>
    </p:extLst>
  </p:cSld>
  <p:clrMapOvr>
    <a:masterClrMapping/>
  </p:clrMapOvr>
  <p:hf sldNum="0" hdr="0" ftr="0" dt="0"/>
</p:sldLayout>
</file>

<file path=ppt/slideLayouts/slideLayout8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167180879"/>
      </p:ext>
    </p:extLst>
  </p:cSld>
  <p:clrMapOvr>
    <a:masterClrMapping/>
  </p:clrMapOvr>
  <p:hf sldNum="0" hdr="0" ftr="0" dt="0"/>
</p:sldLayout>
</file>

<file path=ppt/slideLayouts/slideLayout84.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endParaRPr lang="en-IN"/>
          </a:p>
        </p:txBody>
      </p:sp>
      <p:sp>
        <p:nvSpPr>
          <p:cNvPr id="5" name="Footer Placeholder 4"/>
          <p:cNvSpPr>
            <a:spLocks noGrp="1"/>
          </p:cNvSpPr>
          <p:nvPr>
            <p:ph type="ftr" sz="quarter" idx="11"/>
          </p:nvPr>
        </p:nvSpPr>
        <p:spPr>
          <a:xfrm>
            <a:off x="3962399" y="5870575"/>
            <a:ext cx="4893958" cy="377825"/>
          </a:xfrm>
        </p:spPr>
        <p:txBody>
          <a:bodyPr/>
          <a:lstStyle/>
          <a:p>
            <a:endParaRPr lang="en-IN"/>
          </a:p>
        </p:txBody>
      </p:sp>
      <p:sp>
        <p:nvSpPr>
          <p:cNvPr id="6" name="Slide Number Placeholder 5"/>
          <p:cNvSpPr>
            <a:spLocks noGrp="1"/>
          </p:cNvSpPr>
          <p:nvPr>
            <p:ph type="sldNum" sz="quarter" idx="12"/>
          </p:nvPr>
        </p:nvSpPr>
        <p:spPr>
          <a:xfrm>
            <a:off x="10608958" y="5870575"/>
            <a:ext cx="551167" cy="377825"/>
          </a:xfrm>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1225633351"/>
      </p:ext>
    </p:extLst>
  </p:cSld>
  <p:clrMapOvr>
    <a:overrideClrMapping bg1="dk1" tx1="lt1" bg2="dk2" tx2="lt2" accent1="accent1" accent2="accent2" accent3="accent3" accent4="accent4" accent5="accent5" accent6="accent6" hlink="hlink" folHlink="folHlink"/>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756405849"/>
      </p:ext>
    </p:extLst>
  </p:cSld>
  <p:clrMapOvr>
    <a:masterClrMapping/>
  </p:clrMapOvr>
  <p:hf sldNum="0" hdr="0" ftr="0" dt="0"/>
</p:sldLayout>
</file>

<file path=ppt/slideLayouts/slideLayout8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239125201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668482794"/>
      </p:ext>
    </p:extLst>
  </p:cSld>
  <p:clrMapOvr>
    <a:masterClrMapping/>
  </p:clrMapOvr>
  <p:hf sldNum="0" hdr="0" ftr="0" dt="0"/>
</p:sldLayout>
</file>

<file path=ppt/slideLayouts/slideLayout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2624239590"/>
      </p:ext>
    </p:extLst>
  </p:cSld>
  <p:clrMapOvr>
    <a:masterClrMapping/>
  </p:clrMapOvr>
  <p:hf sldNum="0" hdr="0" ftr="0" dt="0"/>
</p:sldLayout>
</file>

<file path=ppt/slideLayouts/slideLayout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6506800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3000" y="1097280"/>
            <a:ext cx="3931920" cy="1737360"/>
          </a:xfrm>
        </p:spPr>
        <p:txBody>
          <a:bodyPr anchor="b">
            <a:noAutofit/>
          </a:bodyPr>
          <a:lstStyle>
            <a:lvl1pPr>
              <a:lnSpc>
                <a:spcPct val="90000"/>
              </a:lnSpc>
              <a:defRPr sz="40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5413248" y="1069847"/>
            <a:ext cx="6099048" cy="4800600"/>
          </a:xfrm>
        </p:spPr>
        <p:txBody>
          <a:bodyPr lIns="274320" tIns="182880" anchor="t">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3000" y="2834640"/>
            <a:ext cx="3931920" cy="2880360"/>
          </a:xfrm>
        </p:spPr>
        <p:txBody>
          <a:bodyPr>
            <a:normAutofit/>
          </a:bodyPr>
          <a:lstStyle>
            <a:lvl1pPr marL="0" indent="0">
              <a:lnSpc>
                <a:spcPct val="100000"/>
              </a:lnSpc>
              <a:spcBef>
                <a:spcPts val="1000"/>
              </a:spcBef>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1874073384"/>
      </p:ext>
    </p:extLst>
  </p:cSld>
  <p:clrMapOvr>
    <a:masterClrMapping/>
  </p:clrMapOvr>
  <p:hf sldNum="0" hdr="0" ftr="0" dt="0"/>
</p:sldLayout>
</file>

<file path=ppt/slideLayouts/slideLayout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2501490151"/>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409696754"/>
      </p:ext>
    </p:extLst>
  </p:cSld>
  <p:clrMapOvr>
    <a:masterClrMapping/>
  </p:clrMapOvr>
  <p:hf sldNum="0" hdr="0" ftr="0" dt="0"/>
</p:sldLayout>
</file>

<file path=ppt/slideLayouts/slideLayout9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536488372"/>
      </p:ext>
    </p:extLst>
  </p:cSld>
  <p:clrMapOvr>
    <a:masterClrMapping/>
  </p:clrMapOvr>
  <p:hf sldNum="0" hdr="0" ftr="0" dt="0"/>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3053518263"/>
      </p:ext>
    </p:extLst>
  </p:cSld>
  <p:clrMapOvr>
    <a:masterClrMapping/>
  </p:clrMapOvr>
  <p:hf sldNum="0" hdr="0" ftr="0" dt="0"/>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1650279094"/>
      </p:ext>
    </p:extLst>
  </p:cSld>
  <p:clrMapOvr>
    <a:masterClrMapping/>
  </p:clrMapOvr>
  <p:hf sldNum="0" hdr="0" ftr="0" dt="0"/>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3732476448"/>
      </p:ext>
    </p:extLst>
  </p:cSld>
  <p:clrMapOvr>
    <a:masterClrMapping/>
  </p:clrMapOvr>
  <p:hf sldNum="0" hdr="0" ftr="0" dt="0"/>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2478165557"/>
      </p:ext>
    </p:extLst>
  </p:cSld>
  <p:clrMapOvr>
    <a:masterClrMapping/>
  </p:clrMapOvr>
  <p:hf sldNum="0" hdr="0" ftr="0" dt="0"/>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1097229381"/>
      </p:ext>
    </p:extLst>
  </p:cSld>
  <p:clrMapOvr>
    <a:masterClrMapping/>
  </p:clrMapOvr>
  <p:hf sldNum="0" hdr="0" ftr="0" dt="0"/>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3691950156"/>
      </p:ext>
    </p:extLst>
  </p:cSld>
  <p:clrMapOvr>
    <a:masterClrMapping/>
  </p:clrMapOvr>
  <p:hf sldNum="0" hdr="0" ftr="0" dt="0"/>
</p:sldLayout>
</file>

<file path=ppt/slideLayouts/slideLayout9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Tree>
    <p:extLst>
      <p:ext uri="{BB962C8B-B14F-4D97-AF65-F5344CB8AC3E}">
        <p14:creationId xmlns:p14="http://schemas.microsoft.com/office/powerpoint/2010/main" val="1836792503"/>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37.xml"/><Relationship Id="rId13" Type="http://schemas.openxmlformats.org/officeDocument/2006/relationships/theme" Target="../theme/theme10.xml"/><Relationship Id="rId3" Type="http://schemas.openxmlformats.org/officeDocument/2006/relationships/slideLayout" Target="../slideLayouts/slideLayout132.xml"/><Relationship Id="rId7" Type="http://schemas.openxmlformats.org/officeDocument/2006/relationships/slideLayout" Target="../slideLayouts/slideLayout136.xml"/><Relationship Id="rId12" Type="http://schemas.openxmlformats.org/officeDocument/2006/relationships/slideLayout" Target="../slideLayouts/slideLayout141.xml"/><Relationship Id="rId2" Type="http://schemas.openxmlformats.org/officeDocument/2006/relationships/slideLayout" Target="../slideLayouts/slideLayout131.xml"/><Relationship Id="rId1" Type="http://schemas.openxmlformats.org/officeDocument/2006/relationships/slideLayout" Target="../slideLayouts/slideLayout130.xml"/><Relationship Id="rId6" Type="http://schemas.openxmlformats.org/officeDocument/2006/relationships/slideLayout" Target="../slideLayouts/slideLayout135.xml"/><Relationship Id="rId11" Type="http://schemas.openxmlformats.org/officeDocument/2006/relationships/slideLayout" Target="../slideLayouts/slideLayout140.xml"/><Relationship Id="rId5" Type="http://schemas.openxmlformats.org/officeDocument/2006/relationships/slideLayout" Target="../slideLayouts/slideLayout134.xml"/><Relationship Id="rId10" Type="http://schemas.openxmlformats.org/officeDocument/2006/relationships/slideLayout" Target="../slideLayouts/slideLayout139.xml"/><Relationship Id="rId4" Type="http://schemas.openxmlformats.org/officeDocument/2006/relationships/slideLayout" Target="../slideLayouts/slideLayout133.xml"/><Relationship Id="rId9" Type="http://schemas.openxmlformats.org/officeDocument/2006/relationships/slideLayout" Target="../slideLayouts/slideLayout138.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49.xml"/><Relationship Id="rId13" Type="http://schemas.openxmlformats.org/officeDocument/2006/relationships/slideLayout" Target="../slideLayouts/slideLayout154.xml"/><Relationship Id="rId3" Type="http://schemas.openxmlformats.org/officeDocument/2006/relationships/slideLayout" Target="../slideLayouts/slideLayout144.xml"/><Relationship Id="rId7" Type="http://schemas.openxmlformats.org/officeDocument/2006/relationships/slideLayout" Target="../slideLayouts/slideLayout148.xml"/><Relationship Id="rId12" Type="http://schemas.openxmlformats.org/officeDocument/2006/relationships/slideLayout" Target="../slideLayouts/slideLayout153.xml"/><Relationship Id="rId17" Type="http://schemas.openxmlformats.org/officeDocument/2006/relationships/theme" Target="../theme/theme11.xml"/><Relationship Id="rId2" Type="http://schemas.openxmlformats.org/officeDocument/2006/relationships/slideLayout" Target="../slideLayouts/slideLayout143.xml"/><Relationship Id="rId16" Type="http://schemas.openxmlformats.org/officeDocument/2006/relationships/slideLayout" Target="../slideLayouts/slideLayout157.xml"/><Relationship Id="rId1" Type="http://schemas.openxmlformats.org/officeDocument/2006/relationships/slideLayout" Target="../slideLayouts/slideLayout142.xml"/><Relationship Id="rId6" Type="http://schemas.openxmlformats.org/officeDocument/2006/relationships/slideLayout" Target="../slideLayouts/slideLayout147.xml"/><Relationship Id="rId11" Type="http://schemas.openxmlformats.org/officeDocument/2006/relationships/slideLayout" Target="../slideLayouts/slideLayout152.xml"/><Relationship Id="rId5" Type="http://schemas.openxmlformats.org/officeDocument/2006/relationships/slideLayout" Target="../slideLayouts/slideLayout146.xml"/><Relationship Id="rId15" Type="http://schemas.openxmlformats.org/officeDocument/2006/relationships/slideLayout" Target="../slideLayouts/slideLayout156.xml"/><Relationship Id="rId10" Type="http://schemas.openxmlformats.org/officeDocument/2006/relationships/slideLayout" Target="../slideLayouts/slideLayout151.xml"/><Relationship Id="rId4" Type="http://schemas.openxmlformats.org/officeDocument/2006/relationships/slideLayout" Target="../slideLayouts/slideLayout145.xml"/><Relationship Id="rId9" Type="http://schemas.openxmlformats.org/officeDocument/2006/relationships/slideLayout" Target="../slideLayouts/slideLayout150.xml"/><Relationship Id="rId14" Type="http://schemas.openxmlformats.org/officeDocument/2006/relationships/slideLayout" Target="../slideLayouts/slideLayout155.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65.xml"/><Relationship Id="rId13" Type="http://schemas.openxmlformats.org/officeDocument/2006/relationships/slideLayout" Target="../slideLayouts/slideLayout170.xml"/><Relationship Id="rId18" Type="http://schemas.openxmlformats.org/officeDocument/2006/relationships/theme" Target="../theme/theme12.xml"/><Relationship Id="rId3" Type="http://schemas.openxmlformats.org/officeDocument/2006/relationships/slideLayout" Target="../slideLayouts/slideLayout160.xml"/><Relationship Id="rId21" Type="http://schemas.openxmlformats.org/officeDocument/2006/relationships/image" Target="../media/image21.png"/><Relationship Id="rId7" Type="http://schemas.openxmlformats.org/officeDocument/2006/relationships/slideLayout" Target="../slideLayouts/slideLayout164.xml"/><Relationship Id="rId12" Type="http://schemas.openxmlformats.org/officeDocument/2006/relationships/slideLayout" Target="../slideLayouts/slideLayout169.xml"/><Relationship Id="rId17" Type="http://schemas.openxmlformats.org/officeDocument/2006/relationships/slideLayout" Target="../slideLayouts/slideLayout174.xml"/><Relationship Id="rId2" Type="http://schemas.openxmlformats.org/officeDocument/2006/relationships/slideLayout" Target="../slideLayouts/slideLayout159.xml"/><Relationship Id="rId16" Type="http://schemas.openxmlformats.org/officeDocument/2006/relationships/slideLayout" Target="../slideLayouts/slideLayout173.xml"/><Relationship Id="rId20" Type="http://schemas.openxmlformats.org/officeDocument/2006/relationships/image" Target="../media/image20.png"/><Relationship Id="rId1" Type="http://schemas.openxmlformats.org/officeDocument/2006/relationships/slideLayout" Target="../slideLayouts/slideLayout158.xml"/><Relationship Id="rId6" Type="http://schemas.openxmlformats.org/officeDocument/2006/relationships/slideLayout" Target="../slideLayouts/slideLayout163.xml"/><Relationship Id="rId11" Type="http://schemas.openxmlformats.org/officeDocument/2006/relationships/slideLayout" Target="../slideLayouts/slideLayout168.xml"/><Relationship Id="rId5" Type="http://schemas.openxmlformats.org/officeDocument/2006/relationships/slideLayout" Target="../slideLayouts/slideLayout162.xml"/><Relationship Id="rId15" Type="http://schemas.openxmlformats.org/officeDocument/2006/relationships/slideLayout" Target="../slideLayouts/slideLayout172.xml"/><Relationship Id="rId10" Type="http://schemas.openxmlformats.org/officeDocument/2006/relationships/slideLayout" Target="../slideLayouts/slideLayout167.xml"/><Relationship Id="rId19" Type="http://schemas.openxmlformats.org/officeDocument/2006/relationships/image" Target="../media/image19.png"/><Relationship Id="rId4" Type="http://schemas.openxmlformats.org/officeDocument/2006/relationships/slideLayout" Target="../slideLayouts/slideLayout161.xml"/><Relationship Id="rId9" Type="http://schemas.openxmlformats.org/officeDocument/2006/relationships/slideLayout" Target="../slideLayouts/slideLayout166.xml"/><Relationship Id="rId14" Type="http://schemas.openxmlformats.org/officeDocument/2006/relationships/slideLayout" Target="../slideLayouts/slideLayout171.xml"/><Relationship Id="rId22" Type="http://schemas.openxmlformats.org/officeDocument/2006/relationships/image" Target="../media/image22.png"/></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182.xml"/><Relationship Id="rId3" Type="http://schemas.openxmlformats.org/officeDocument/2006/relationships/slideLayout" Target="../slideLayouts/slideLayout177.xml"/><Relationship Id="rId7" Type="http://schemas.openxmlformats.org/officeDocument/2006/relationships/slideLayout" Target="../slideLayouts/slideLayout181.xml"/><Relationship Id="rId12" Type="http://schemas.openxmlformats.org/officeDocument/2006/relationships/theme" Target="../theme/theme13.xml"/><Relationship Id="rId2" Type="http://schemas.openxmlformats.org/officeDocument/2006/relationships/slideLayout" Target="../slideLayouts/slideLayout176.xml"/><Relationship Id="rId1" Type="http://schemas.openxmlformats.org/officeDocument/2006/relationships/slideLayout" Target="../slideLayouts/slideLayout175.xml"/><Relationship Id="rId6" Type="http://schemas.openxmlformats.org/officeDocument/2006/relationships/slideLayout" Target="../slideLayouts/slideLayout180.xml"/><Relationship Id="rId11" Type="http://schemas.openxmlformats.org/officeDocument/2006/relationships/slideLayout" Target="../slideLayouts/slideLayout185.xml"/><Relationship Id="rId5" Type="http://schemas.openxmlformats.org/officeDocument/2006/relationships/slideLayout" Target="../slideLayouts/slideLayout179.xml"/><Relationship Id="rId10" Type="http://schemas.openxmlformats.org/officeDocument/2006/relationships/slideLayout" Target="../slideLayouts/slideLayout184.xml"/><Relationship Id="rId4" Type="http://schemas.openxmlformats.org/officeDocument/2006/relationships/slideLayout" Target="../slideLayouts/slideLayout178.xml"/><Relationship Id="rId9" Type="http://schemas.openxmlformats.org/officeDocument/2006/relationships/slideLayout" Target="../slideLayouts/slideLayout183.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193.xml"/><Relationship Id="rId3" Type="http://schemas.openxmlformats.org/officeDocument/2006/relationships/slideLayout" Target="../slideLayouts/slideLayout188.xml"/><Relationship Id="rId7" Type="http://schemas.openxmlformats.org/officeDocument/2006/relationships/slideLayout" Target="../slideLayouts/slideLayout192.xml"/><Relationship Id="rId12" Type="http://schemas.openxmlformats.org/officeDocument/2006/relationships/theme" Target="../theme/theme14.xml"/><Relationship Id="rId2" Type="http://schemas.openxmlformats.org/officeDocument/2006/relationships/slideLayout" Target="../slideLayouts/slideLayout187.xml"/><Relationship Id="rId1" Type="http://schemas.openxmlformats.org/officeDocument/2006/relationships/slideLayout" Target="../slideLayouts/slideLayout186.xml"/><Relationship Id="rId6" Type="http://schemas.openxmlformats.org/officeDocument/2006/relationships/slideLayout" Target="../slideLayouts/slideLayout191.xml"/><Relationship Id="rId11" Type="http://schemas.openxmlformats.org/officeDocument/2006/relationships/slideLayout" Target="../slideLayouts/slideLayout196.xml"/><Relationship Id="rId5" Type="http://schemas.openxmlformats.org/officeDocument/2006/relationships/slideLayout" Target="../slideLayouts/slideLayout190.xml"/><Relationship Id="rId10" Type="http://schemas.openxmlformats.org/officeDocument/2006/relationships/slideLayout" Target="../slideLayouts/slideLayout195.xml"/><Relationship Id="rId4" Type="http://schemas.openxmlformats.org/officeDocument/2006/relationships/slideLayout" Target="../slideLayouts/slideLayout189.xml"/><Relationship Id="rId9" Type="http://schemas.openxmlformats.org/officeDocument/2006/relationships/slideLayout" Target="../slideLayouts/slideLayout194.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204.xml"/><Relationship Id="rId13" Type="http://schemas.openxmlformats.org/officeDocument/2006/relationships/slideLayout" Target="../slideLayouts/slideLayout209.xml"/><Relationship Id="rId18" Type="http://schemas.openxmlformats.org/officeDocument/2006/relationships/theme" Target="../theme/theme15.xml"/><Relationship Id="rId3" Type="http://schemas.openxmlformats.org/officeDocument/2006/relationships/slideLayout" Target="../slideLayouts/slideLayout199.xml"/><Relationship Id="rId7" Type="http://schemas.openxmlformats.org/officeDocument/2006/relationships/slideLayout" Target="../slideLayouts/slideLayout203.xml"/><Relationship Id="rId12" Type="http://schemas.openxmlformats.org/officeDocument/2006/relationships/slideLayout" Target="../slideLayouts/slideLayout208.xml"/><Relationship Id="rId17" Type="http://schemas.openxmlformats.org/officeDocument/2006/relationships/slideLayout" Target="../slideLayouts/slideLayout213.xml"/><Relationship Id="rId2" Type="http://schemas.openxmlformats.org/officeDocument/2006/relationships/slideLayout" Target="../slideLayouts/slideLayout198.xml"/><Relationship Id="rId16" Type="http://schemas.openxmlformats.org/officeDocument/2006/relationships/slideLayout" Target="../slideLayouts/slideLayout212.xml"/><Relationship Id="rId1" Type="http://schemas.openxmlformats.org/officeDocument/2006/relationships/slideLayout" Target="../slideLayouts/slideLayout197.xml"/><Relationship Id="rId6" Type="http://schemas.openxmlformats.org/officeDocument/2006/relationships/slideLayout" Target="../slideLayouts/slideLayout202.xml"/><Relationship Id="rId11" Type="http://schemas.openxmlformats.org/officeDocument/2006/relationships/slideLayout" Target="../slideLayouts/slideLayout207.xml"/><Relationship Id="rId5" Type="http://schemas.openxmlformats.org/officeDocument/2006/relationships/slideLayout" Target="../slideLayouts/slideLayout201.xml"/><Relationship Id="rId15" Type="http://schemas.openxmlformats.org/officeDocument/2006/relationships/slideLayout" Target="../slideLayouts/slideLayout211.xml"/><Relationship Id="rId10" Type="http://schemas.openxmlformats.org/officeDocument/2006/relationships/slideLayout" Target="../slideLayouts/slideLayout206.xml"/><Relationship Id="rId4" Type="http://schemas.openxmlformats.org/officeDocument/2006/relationships/slideLayout" Target="../slideLayouts/slideLayout200.xml"/><Relationship Id="rId9" Type="http://schemas.openxmlformats.org/officeDocument/2006/relationships/slideLayout" Target="../slideLayouts/slideLayout205.xml"/><Relationship Id="rId14" Type="http://schemas.openxmlformats.org/officeDocument/2006/relationships/slideLayout" Target="../slideLayouts/slideLayout210.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221.xml"/><Relationship Id="rId13" Type="http://schemas.openxmlformats.org/officeDocument/2006/relationships/slideLayout" Target="../slideLayouts/slideLayout226.xml"/><Relationship Id="rId18" Type="http://schemas.openxmlformats.org/officeDocument/2006/relationships/theme" Target="../theme/theme16.xml"/><Relationship Id="rId3" Type="http://schemas.openxmlformats.org/officeDocument/2006/relationships/slideLayout" Target="../slideLayouts/slideLayout216.xml"/><Relationship Id="rId7" Type="http://schemas.openxmlformats.org/officeDocument/2006/relationships/slideLayout" Target="../slideLayouts/slideLayout220.xml"/><Relationship Id="rId12" Type="http://schemas.openxmlformats.org/officeDocument/2006/relationships/slideLayout" Target="../slideLayouts/slideLayout225.xml"/><Relationship Id="rId17" Type="http://schemas.openxmlformats.org/officeDocument/2006/relationships/slideLayout" Target="../slideLayouts/slideLayout230.xml"/><Relationship Id="rId2" Type="http://schemas.openxmlformats.org/officeDocument/2006/relationships/slideLayout" Target="../slideLayouts/slideLayout215.xml"/><Relationship Id="rId16" Type="http://schemas.openxmlformats.org/officeDocument/2006/relationships/slideLayout" Target="../slideLayouts/slideLayout229.xml"/><Relationship Id="rId1" Type="http://schemas.openxmlformats.org/officeDocument/2006/relationships/slideLayout" Target="../slideLayouts/slideLayout214.xml"/><Relationship Id="rId6" Type="http://schemas.openxmlformats.org/officeDocument/2006/relationships/slideLayout" Target="../slideLayouts/slideLayout219.xml"/><Relationship Id="rId11" Type="http://schemas.openxmlformats.org/officeDocument/2006/relationships/slideLayout" Target="../slideLayouts/slideLayout224.xml"/><Relationship Id="rId5" Type="http://schemas.openxmlformats.org/officeDocument/2006/relationships/slideLayout" Target="../slideLayouts/slideLayout218.xml"/><Relationship Id="rId15" Type="http://schemas.openxmlformats.org/officeDocument/2006/relationships/slideLayout" Target="../slideLayouts/slideLayout228.xml"/><Relationship Id="rId10" Type="http://schemas.openxmlformats.org/officeDocument/2006/relationships/slideLayout" Target="../slideLayouts/slideLayout223.xml"/><Relationship Id="rId4" Type="http://schemas.openxmlformats.org/officeDocument/2006/relationships/slideLayout" Target="../slideLayouts/slideLayout217.xml"/><Relationship Id="rId9" Type="http://schemas.openxmlformats.org/officeDocument/2006/relationships/slideLayout" Target="../slideLayouts/slideLayout222.xml"/><Relationship Id="rId14" Type="http://schemas.openxmlformats.org/officeDocument/2006/relationships/slideLayout" Target="../slideLayouts/slideLayout227.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238.xml"/><Relationship Id="rId3" Type="http://schemas.openxmlformats.org/officeDocument/2006/relationships/slideLayout" Target="../slideLayouts/slideLayout233.xml"/><Relationship Id="rId7" Type="http://schemas.openxmlformats.org/officeDocument/2006/relationships/slideLayout" Target="../slideLayouts/slideLayout237.xml"/><Relationship Id="rId12" Type="http://schemas.openxmlformats.org/officeDocument/2006/relationships/theme" Target="../theme/theme17.xml"/><Relationship Id="rId2" Type="http://schemas.openxmlformats.org/officeDocument/2006/relationships/slideLayout" Target="../slideLayouts/slideLayout232.xml"/><Relationship Id="rId1" Type="http://schemas.openxmlformats.org/officeDocument/2006/relationships/slideLayout" Target="../slideLayouts/slideLayout231.xml"/><Relationship Id="rId6" Type="http://schemas.openxmlformats.org/officeDocument/2006/relationships/slideLayout" Target="../slideLayouts/slideLayout236.xml"/><Relationship Id="rId11" Type="http://schemas.openxmlformats.org/officeDocument/2006/relationships/slideLayout" Target="../slideLayouts/slideLayout241.xml"/><Relationship Id="rId5" Type="http://schemas.openxmlformats.org/officeDocument/2006/relationships/slideLayout" Target="../slideLayouts/slideLayout235.xml"/><Relationship Id="rId10" Type="http://schemas.openxmlformats.org/officeDocument/2006/relationships/slideLayout" Target="../slideLayouts/slideLayout240.xml"/><Relationship Id="rId4" Type="http://schemas.openxmlformats.org/officeDocument/2006/relationships/slideLayout" Target="../slideLayouts/slideLayout234.xml"/><Relationship Id="rId9" Type="http://schemas.openxmlformats.org/officeDocument/2006/relationships/slideLayout" Target="../slideLayouts/slideLayout239.xml"/></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249.xml"/><Relationship Id="rId3" Type="http://schemas.openxmlformats.org/officeDocument/2006/relationships/slideLayout" Target="../slideLayouts/slideLayout244.xml"/><Relationship Id="rId7" Type="http://schemas.openxmlformats.org/officeDocument/2006/relationships/slideLayout" Target="../slideLayouts/slideLayout248.xml"/><Relationship Id="rId12" Type="http://schemas.openxmlformats.org/officeDocument/2006/relationships/theme" Target="../theme/theme18.xml"/><Relationship Id="rId2" Type="http://schemas.openxmlformats.org/officeDocument/2006/relationships/slideLayout" Target="../slideLayouts/slideLayout243.xml"/><Relationship Id="rId1" Type="http://schemas.openxmlformats.org/officeDocument/2006/relationships/slideLayout" Target="../slideLayouts/slideLayout242.xml"/><Relationship Id="rId6" Type="http://schemas.openxmlformats.org/officeDocument/2006/relationships/slideLayout" Target="../slideLayouts/slideLayout247.xml"/><Relationship Id="rId11" Type="http://schemas.openxmlformats.org/officeDocument/2006/relationships/slideLayout" Target="../slideLayouts/slideLayout252.xml"/><Relationship Id="rId5" Type="http://schemas.openxmlformats.org/officeDocument/2006/relationships/slideLayout" Target="../slideLayouts/slideLayout246.xml"/><Relationship Id="rId10" Type="http://schemas.openxmlformats.org/officeDocument/2006/relationships/slideLayout" Target="../slideLayouts/slideLayout251.xml"/><Relationship Id="rId4" Type="http://schemas.openxmlformats.org/officeDocument/2006/relationships/slideLayout" Target="../slideLayouts/slideLayout245.xml"/><Relationship Id="rId9" Type="http://schemas.openxmlformats.org/officeDocument/2006/relationships/slideLayout" Target="../slideLayouts/slideLayout250.xml"/></Relationships>
</file>

<file path=ppt/slideMasters/_rels/slideMaster19.xml.rels><?xml version="1.0" encoding="UTF-8" standalone="yes"?>
<Relationships xmlns="http://schemas.openxmlformats.org/package/2006/relationships"><Relationship Id="rId8" Type="http://schemas.openxmlformats.org/officeDocument/2006/relationships/slideLayout" Target="../slideLayouts/slideLayout260.xml"/><Relationship Id="rId3" Type="http://schemas.openxmlformats.org/officeDocument/2006/relationships/slideLayout" Target="../slideLayouts/slideLayout255.xml"/><Relationship Id="rId7" Type="http://schemas.openxmlformats.org/officeDocument/2006/relationships/slideLayout" Target="../slideLayouts/slideLayout259.xml"/><Relationship Id="rId12" Type="http://schemas.openxmlformats.org/officeDocument/2006/relationships/theme" Target="../theme/theme19.xml"/><Relationship Id="rId2" Type="http://schemas.openxmlformats.org/officeDocument/2006/relationships/slideLayout" Target="../slideLayouts/slideLayout254.xml"/><Relationship Id="rId1" Type="http://schemas.openxmlformats.org/officeDocument/2006/relationships/slideLayout" Target="../slideLayouts/slideLayout253.xml"/><Relationship Id="rId6" Type="http://schemas.openxmlformats.org/officeDocument/2006/relationships/slideLayout" Target="../slideLayouts/slideLayout258.xml"/><Relationship Id="rId11" Type="http://schemas.openxmlformats.org/officeDocument/2006/relationships/slideLayout" Target="../slideLayouts/slideLayout263.xml"/><Relationship Id="rId5" Type="http://schemas.openxmlformats.org/officeDocument/2006/relationships/slideLayout" Target="../slideLayouts/slideLayout257.xml"/><Relationship Id="rId10" Type="http://schemas.openxmlformats.org/officeDocument/2006/relationships/slideLayout" Target="../slideLayouts/slideLayout262.xml"/><Relationship Id="rId4" Type="http://schemas.openxmlformats.org/officeDocument/2006/relationships/slideLayout" Target="../slideLayouts/slideLayout256.xml"/><Relationship Id="rId9" Type="http://schemas.openxmlformats.org/officeDocument/2006/relationships/slideLayout" Target="../slideLayouts/slideLayout26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image" Target="../media/image2.png"/><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_rels/slideMaster20.xml.rels><?xml version="1.0" encoding="UTF-8" standalone="yes"?>
<Relationships xmlns="http://schemas.openxmlformats.org/package/2006/relationships"><Relationship Id="rId8" Type="http://schemas.openxmlformats.org/officeDocument/2006/relationships/slideLayout" Target="../slideLayouts/slideLayout271.xml"/><Relationship Id="rId3" Type="http://schemas.openxmlformats.org/officeDocument/2006/relationships/slideLayout" Target="../slideLayouts/slideLayout266.xml"/><Relationship Id="rId7" Type="http://schemas.openxmlformats.org/officeDocument/2006/relationships/slideLayout" Target="../slideLayouts/slideLayout270.xml"/><Relationship Id="rId12" Type="http://schemas.openxmlformats.org/officeDocument/2006/relationships/theme" Target="../theme/theme20.xml"/><Relationship Id="rId2" Type="http://schemas.openxmlformats.org/officeDocument/2006/relationships/slideLayout" Target="../slideLayouts/slideLayout265.xml"/><Relationship Id="rId1" Type="http://schemas.openxmlformats.org/officeDocument/2006/relationships/slideLayout" Target="../slideLayouts/slideLayout264.xml"/><Relationship Id="rId6" Type="http://schemas.openxmlformats.org/officeDocument/2006/relationships/slideLayout" Target="../slideLayouts/slideLayout269.xml"/><Relationship Id="rId11" Type="http://schemas.openxmlformats.org/officeDocument/2006/relationships/slideLayout" Target="../slideLayouts/slideLayout274.xml"/><Relationship Id="rId5" Type="http://schemas.openxmlformats.org/officeDocument/2006/relationships/slideLayout" Target="../slideLayouts/slideLayout268.xml"/><Relationship Id="rId10" Type="http://schemas.openxmlformats.org/officeDocument/2006/relationships/slideLayout" Target="../slideLayouts/slideLayout273.xml"/><Relationship Id="rId4" Type="http://schemas.openxmlformats.org/officeDocument/2006/relationships/slideLayout" Target="../slideLayouts/slideLayout267.xml"/><Relationship Id="rId9" Type="http://schemas.openxmlformats.org/officeDocument/2006/relationships/slideLayout" Target="../slideLayouts/slideLayout27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slideLayout" Target="../slideLayouts/slideLayout41.xml"/><Relationship Id="rId3" Type="http://schemas.openxmlformats.org/officeDocument/2006/relationships/slideLayout" Target="../slideLayouts/slideLayout31.xml"/><Relationship Id="rId7" Type="http://schemas.openxmlformats.org/officeDocument/2006/relationships/slideLayout" Target="../slideLayouts/slideLayout35.xml"/><Relationship Id="rId12" Type="http://schemas.openxmlformats.org/officeDocument/2006/relationships/slideLayout" Target="../slideLayouts/slideLayout40.xml"/><Relationship Id="rId17" Type="http://schemas.openxmlformats.org/officeDocument/2006/relationships/theme" Target="../theme/theme3.xml"/><Relationship Id="rId2" Type="http://schemas.openxmlformats.org/officeDocument/2006/relationships/slideLayout" Target="../slideLayouts/slideLayout30.xml"/><Relationship Id="rId16" Type="http://schemas.openxmlformats.org/officeDocument/2006/relationships/slideLayout" Target="../slideLayouts/slideLayout44.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5" Type="http://schemas.openxmlformats.org/officeDocument/2006/relationships/slideLayout" Target="../slideLayouts/slideLayout43.xml"/><Relationship Id="rId10" Type="http://schemas.openxmlformats.org/officeDocument/2006/relationships/slideLayout" Target="../slideLayouts/slideLayout38.xml"/><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slideLayout" Target="../slideLayouts/slideLayout4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slideLayout" Target="../slideLayouts/slideLayout57.xml"/><Relationship Id="rId18" Type="http://schemas.openxmlformats.org/officeDocument/2006/relationships/theme" Target="../theme/theme4.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slideLayout" Target="../slideLayouts/slideLayout56.xml"/><Relationship Id="rId17" Type="http://schemas.openxmlformats.org/officeDocument/2006/relationships/slideLayout" Target="../slideLayouts/slideLayout61.xml"/><Relationship Id="rId2" Type="http://schemas.openxmlformats.org/officeDocument/2006/relationships/slideLayout" Target="../slideLayouts/slideLayout46.xml"/><Relationship Id="rId16" Type="http://schemas.openxmlformats.org/officeDocument/2006/relationships/slideLayout" Target="../slideLayouts/slideLayout60.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5" Type="http://schemas.openxmlformats.org/officeDocument/2006/relationships/slideLayout" Target="../slideLayouts/slideLayout59.xml"/><Relationship Id="rId10" Type="http://schemas.openxmlformats.org/officeDocument/2006/relationships/slideLayout" Target="../slideLayouts/slideLayout54.xml"/><Relationship Id="rId19" Type="http://schemas.openxmlformats.org/officeDocument/2006/relationships/image" Target="../media/image3.png"/><Relationship Id="rId4" Type="http://schemas.openxmlformats.org/officeDocument/2006/relationships/slideLayout" Target="../slideLayouts/slideLayout48.xml"/><Relationship Id="rId9" Type="http://schemas.openxmlformats.org/officeDocument/2006/relationships/slideLayout" Target="../slideLayouts/slideLayout53.xml"/><Relationship Id="rId14" Type="http://schemas.openxmlformats.org/officeDocument/2006/relationships/slideLayout" Target="../slideLayouts/slideLayout58.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9.xml"/><Relationship Id="rId3" Type="http://schemas.openxmlformats.org/officeDocument/2006/relationships/slideLayout" Target="../slideLayouts/slideLayout64.xml"/><Relationship Id="rId7" Type="http://schemas.openxmlformats.org/officeDocument/2006/relationships/slideLayout" Target="../slideLayouts/slideLayout68.xml"/><Relationship Id="rId12" Type="http://schemas.openxmlformats.org/officeDocument/2006/relationships/theme" Target="../theme/theme5.xml"/><Relationship Id="rId2" Type="http://schemas.openxmlformats.org/officeDocument/2006/relationships/slideLayout" Target="../slideLayouts/slideLayout63.xml"/><Relationship Id="rId1" Type="http://schemas.openxmlformats.org/officeDocument/2006/relationships/slideLayout" Target="../slideLayouts/slideLayout62.xml"/><Relationship Id="rId6" Type="http://schemas.openxmlformats.org/officeDocument/2006/relationships/slideLayout" Target="../slideLayouts/slideLayout67.xml"/><Relationship Id="rId11" Type="http://schemas.openxmlformats.org/officeDocument/2006/relationships/slideLayout" Target="../slideLayouts/slideLayout72.xml"/><Relationship Id="rId5" Type="http://schemas.openxmlformats.org/officeDocument/2006/relationships/slideLayout" Target="../slideLayouts/slideLayout66.xml"/><Relationship Id="rId10" Type="http://schemas.openxmlformats.org/officeDocument/2006/relationships/slideLayout" Target="../slideLayouts/slideLayout71.xml"/><Relationship Id="rId4" Type="http://schemas.openxmlformats.org/officeDocument/2006/relationships/slideLayout" Target="../slideLayouts/slideLayout65.xml"/><Relationship Id="rId9" Type="http://schemas.openxmlformats.org/officeDocument/2006/relationships/slideLayout" Target="../slideLayouts/slideLayout70.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80.xml"/><Relationship Id="rId13" Type="http://schemas.openxmlformats.org/officeDocument/2006/relationships/image" Target="../media/image5.jpg"/><Relationship Id="rId3" Type="http://schemas.openxmlformats.org/officeDocument/2006/relationships/slideLayout" Target="../slideLayouts/slideLayout75.xml"/><Relationship Id="rId7" Type="http://schemas.openxmlformats.org/officeDocument/2006/relationships/slideLayout" Target="../slideLayouts/slideLayout79.xml"/><Relationship Id="rId12" Type="http://schemas.openxmlformats.org/officeDocument/2006/relationships/theme" Target="../theme/theme6.xml"/><Relationship Id="rId2" Type="http://schemas.openxmlformats.org/officeDocument/2006/relationships/slideLayout" Target="../slideLayouts/slideLayout74.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slideLayout" Target="../slideLayouts/slideLayout83.xml"/><Relationship Id="rId5" Type="http://schemas.openxmlformats.org/officeDocument/2006/relationships/slideLayout" Target="../slideLayouts/slideLayout77.xml"/><Relationship Id="rId10" Type="http://schemas.openxmlformats.org/officeDocument/2006/relationships/slideLayout" Target="../slideLayouts/slideLayout82.xml"/><Relationship Id="rId4" Type="http://schemas.openxmlformats.org/officeDocument/2006/relationships/slideLayout" Target="../slideLayouts/slideLayout76.xml"/><Relationship Id="rId9" Type="http://schemas.openxmlformats.org/officeDocument/2006/relationships/slideLayout" Target="../slideLayouts/slideLayout81.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91.xml"/><Relationship Id="rId13" Type="http://schemas.openxmlformats.org/officeDocument/2006/relationships/slideLayout" Target="../slideLayouts/slideLayout96.xml"/><Relationship Id="rId18" Type="http://schemas.openxmlformats.org/officeDocument/2006/relationships/theme" Target="../theme/theme7.xml"/><Relationship Id="rId3" Type="http://schemas.openxmlformats.org/officeDocument/2006/relationships/slideLayout" Target="../slideLayouts/slideLayout86.xml"/><Relationship Id="rId7" Type="http://schemas.openxmlformats.org/officeDocument/2006/relationships/slideLayout" Target="../slideLayouts/slideLayout90.xml"/><Relationship Id="rId12" Type="http://schemas.openxmlformats.org/officeDocument/2006/relationships/slideLayout" Target="../slideLayouts/slideLayout95.xml"/><Relationship Id="rId17" Type="http://schemas.openxmlformats.org/officeDocument/2006/relationships/slideLayout" Target="../slideLayouts/slideLayout100.xml"/><Relationship Id="rId2" Type="http://schemas.openxmlformats.org/officeDocument/2006/relationships/slideLayout" Target="../slideLayouts/slideLayout85.xml"/><Relationship Id="rId16" Type="http://schemas.openxmlformats.org/officeDocument/2006/relationships/slideLayout" Target="../slideLayouts/slideLayout99.xml"/><Relationship Id="rId1" Type="http://schemas.openxmlformats.org/officeDocument/2006/relationships/slideLayout" Target="../slideLayouts/slideLayout84.xml"/><Relationship Id="rId6" Type="http://schemas.openxmlformats.org/officeDocument/2006/relationships/slideLayout" Target="../slideLayouts/slideLayout89.xml"/><Relationship Id="rId11" Type="http://schemas.openxmlformats.org/officeDocument/2006/relationships/slideLayout" Target="../slideLayouts/slideLayout94.xml"/><Relationship Id="rId5" Type="http://schemas.openxmlformats.org/officeDocument/2006/relationships/slideLayout" Target="../slideLayouts/slideLayout88.xml"/><Relationship Id="rId15" Type="http://schemas.openxmlformats.org/officeDocument/2006/relationships/slideLayout" Target="../slideLayouts/slideLayout98.xml"/><Relationship Id="rId10" Type="http://schemas.openxmlformats.org/officeDocument/2006/relationships/slideLayout" Target="../slideLayouts/slideLayout93.xml"/><Relationship Id="rId4" Type="http://schemas.openxmlformats.org/officeDocument/2006/relationships/slideLayout" Target="../slideLayouts/slideLayout87.xml"/><Relationship Id="rId9" Type="http://schemas.openxmlformats.org/officeDocument/2006/relationships/slideLayout" Target="../slideLayouts/slideLayout92.xml"/><Relationship Id="rId14" Type="http://schemas.openxmlformats.org/officeDocument/2006/relationships/slideLayout" Target="../slideLayouts/slideLayout9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08.xml"/><Relationship Id="rId13" Type="http://schemas.openxmlformats.org/officeDocument/2006/relationships/slideLayout" Target="../slideLayouts/slideLayout113.xml"/><Relationship Id="rId18" Type="http://schemas.openxmlformats.org/officeDocument/2006/relationships/theme" Target="../theme/theme8.xml"/><Relationship Id="rId3" Type="http://schemas.openxmlformats.org/officeDocument/2006/relationships/slideLayout" Target="../slideLayouts/slideLayout103.xml"/><Relationship Id="rId7" Type="http://schemas.openxmlformats.org/officeDocument/2006/relationships/slideLayout" Target="../slideLayouts/slideLayout107.xml"/><Relationship Id="rId12" Type="http://schemas.openxmlformats.org/officeDocument/2006/relationships/slideLayout" Target="../slideLayouts/slideLayout112.xml"/><Relationship Id="rId17" Type="http://schemas.openxmlformats.org/officeDocument/2006/relationships/slideLayout" Target="../slideLayouts/slideLayout117.xml"/><Relationship Id="rId2" Type="http://schemas.openxmlformats.org/officeDocument/2006/relationships/slideLayout" Target="../slideLayouts/slideLayout102.xml"/><Relationship Id="rId16" Type="http://schemas.openxmlformats.org/officeDocument/2006/relationships/slideLayout" Target="../slideLayouts/slideLayout116.xml"/><Relationship Id="rId20" Type="http://schemas.openxmlformats.org/officeDocument/2006/relationships/image" Target="../media/image12.png"/><Relationship Id="rId1" Type="http://schemas.openxmlformats.org/officeDocument/2006/relationships/slideLayout" Target="../slideLayouts/slideLayout101.xml"/><Relationship Id="rId6" Type="http://schemas.openxmlformats.org/officeDocument/2006/relationships/slideLayout" Target="../slideLayouts/slideLayout106.xml"/><Relationship Id="rId11" Type="http://schemas.openxmlformats.org/officeDocument/2006/relationships/slideLayout" Target="../slideLayouts/slideLayout111.xml"/><Relationship Id="rId5" Type="http://schemas.openxmlformats.org/officeDocument/2006/relationships/slideLayout" Target="../slideLayouts/slideLayout105.xml"/><Relationship Id="rId15" Type="http://schemas.openxmlformats.org/officeDocument/2006/relationships/slideLayout" Target="../slideLayouts/slideLayout115.xml"/><Relationship Id="rId10" Type="http://schemas.openxmlformats.org/officeDocument/2006/relationships/slideLayout" Target="../slideLayouts/slideLayout110.xml"/><Relationship Id="rId19" Type="http://schemas.openxmlformats.org/officeDocument/2006/relationships/image" Target="../media/image11.png"/><Relationship Id="rId4" Type="http://schemas.openxmlformats.org/officeDocument/2006/relationships/slideLayout" Target="../slideLayouts/slideLayout104.xml"/><Relationship Id="rId9" Type="http://schemas.openxmlformats.org/officeDocument/2006/relationships/slideLayout" Target="../slideLayouts/slideLayout109.xml"/><Relationship Id="rId14" Type="http://schemas.openxmlformats.org/officeDocument/2006/relationships/slideLayout" Target="../slideLayouts/slideLayout114.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25.xml"/><Relationship Id="rId13" Type="http://schemas.openxmlformats.org/officeDocument/2006/relationships/theme" Target="../theme/theme9.xml"/><Relationship Id="rId3" Type="http://schemas.openxmlformats.org/officeDocument/2006/relationships/slideLayout" Target="../slideLayouts/slideLayout120.xml"/><Relationship Id="rId7" Type="http://schemas.openxmlformats.org/officeDocument/2006/relationships/slideLayout" Target="../slideLayouts/slideLayout124.xml"/><Relationship Id="rId12" Type="http://schemas.openxmlformats.org/officeDocument/2006/relationships/slideLayout" Target="../slideLayouts/slideLayout129.xml"/><Relationship Id="rId2" Type="http://schemas.openxmlformats.org/officeDocument/2006/relationships/slideLayout" Target="../slideLayouts/slideLayout119.xml"/><Relationship Id="rId1" Type="http://schemas.openxmlformats.org/officeDocument/2006/relationships/slideLayout" Target="../slideLayouts/slideLayout118.xml"/><Relationship Id="rId6" Type="http://schemas.openxmlformats.org/officeDocument/2006/relationships/slideLayout" Target="../slideLayouts/slideLayout123.xml"/><Relationship Id="rId11" Type="http://schemas.openxmlformats.org/officeDocument/2006/relationships/slideLayout" Target="../slideLayouts/slideLayout128.xml"/><Relationship Id="rId5" Type="http://schemas.openxmlformats.org/officeDocument/2006/relationships/slideLayout" Target="../slideLayouts/slideLayout122.xml"/><Relationship Id="rId15" Type="http://schemas.openxmlformats.org/officeDocument/2006/relationships/image" Target="../media/image17.png"/><Relationship Id="rId10" Type="http://schemas.openxmlformats.org/officeDocument/2006/relationships/slideLayout" Target="../slideLayouts/slideLayout127.xml"/><Relationship Id="rId4" Type="http://schemas.openxmlformats.org/officeDocument/2006/relationships/slideLayout" Target="../slideLayouts/slideLayout121.xml"/><Relationship Id="rId9" Type="http://schemas.openxmlformats.org/officeDocument/2006/relationships/slideLayout" Target="../slideLayouts/slideLayout126.xml"/><Relationship Id="rId14" Type="http://schemas.openxmlformats.org/officeDocument/2006/relationships/image" Target="../media/image16.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7" name="Rectangle 6"/>
          <p:cNvSpPr>
            <a:spLocks noChangeAspect="1"/>
          </p:cNvSpPr>
          <p:nvPr/>
        </p:nvSpPr>
        <p:spPr>
          <a:xfrm>
            <a:off x="231140" y="243840"/>
            <a:ext cx="11724640" cy="637793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143000" y="609600"/>
            <a:ext cx="9875520" cy="135636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43000" y="2057400"/>
            <a:ext cx="9872871" cy="40386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142996" y="6223828"/>
            <a:ext cx="2329074" cy="365125"/>
          </a:xfrm>
          <a:prstGeom prst="rect">
            <a:avLst/>
          </a:prstGeom>
        </p:spPr>
        <p:txBody>
          <a:bodyPr vert="horz" lIns="91440" tIns="45720" rIns="91440" bIns="45720" rtlCol="0" anchor="ctr"/>
          <a:lstStyle>
            <a:lvl1pPr algn="l">
              <a:defRPr sz="1200">
                <a:solidFill>
                  <a:schemeClr val="accent1"/>
                </a:solidFill>
              </a:defRPr>
            </a:lvl1pPr>
          </a:lstStyle>
          <a:p>
            <a:endParaRPr lang="en-IN"/>
          </a:p>
        </p:txBody>
      </p:sp>
      <p:sp>
        <p:nvSpPr>
          <p:cNvPr id="5" name="Footer Placeholder 4"/>
          <p:cNvSpPr>
            <a:spLocks noGrp="1"/>
          </p:cNvSpPr>
          <p:nvPr>
            <p:ph type="ftr" sz="quarter" idx="3"/>
          </p:nvPr>
        </p:nvSpPr>
        <p:spPr>
          <a:xfrm>
            <a:off x="3949148" y="6223828"/>
            <a:ext cx="4717774" cy="365125"/>
          </a:xfrm>
          <a:prstGeom prst="rect">
            <a:avLst/>
          </a:prstGeom>
        </p:spPr>
        <p:txBody>
          <a:bodyPr vert="horz" lIns="91440" tIns="45720" rIns="91440" bIns="45720" rtlCol="0" anchor="ctr"/>
          <a:lstStyle>
            <a:lvl1pPr algn="ctr">
              <a:defRPr sz="1200">
                <a:solidFill>
                  <a:schemeClr val="accent1"/>
                </a:solidFill>
              </a:defRPr>
            </a:lvl1pPr>
          </a:lstStyle>
          <a:p>
            <a:endParaRPr lang="en-IN"/>
          </a:p>
        </p:txBody>
      </p:sp>
      <p:sp>
        <p:nvSpPr>
          <p:cNvPr id="6" name="Slide Number Placeholder 5"/>
          <p:cNvSpPr>
            <a:spLocks noGrp="1"/>
          </p:cNvSpPr>
          <p:nvPr>
            <p:ph type="sldNum" sz="quarter" idx="4"/>
          </p:nvPr>
        </p:nvSpPr>
        <p:spPr>
          <a:xfrm>
            <a:off x="9329530" y="6223828"/>
            <a:ext cx="1706217" cy="365125"/>
          </a:xfrm>
          <a:prstGeom prst="rect">
            <a:avLst/>
          </a:prstGeom>
        </p:spPr>
        <p:txBody>
          <a:bodyPr vert="horz" lIns="91440" tIns="45720" rIns="91440" bIns="45720" rtlCol="0" anchor="ctr"/>
          <a:lstStyle>
            <a:lvl1pPr algn="r">
              <a:defRPr sz="1200">
                <a:solidFill>
                  <a:schemeClr val="accent1"/>
                </a:solidFill>
              </a:defRPr>
            </a:lvl1p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3703848858"/>
      </p:ext>
    </p:extLst>
  </p:cSld>
  <p:clrMap bg1="lt1" tx1="dk1" bg2="lt2" tx2="dk2" accent1="accent1" accent2="accent2" accent3="accent3" accent4="accent4" accent5="accent5" accent6="accent6" hlink="hlink" folHlink="folHlink"/>
  <p:sldLayoutIdLst>
    <p:sldLayoutId id="2147483724" r:id="rId1"/>
    <p:sldLayoutId id="2147483725" r:id="rId2"/>
    <p:sldLayoutId id="2147483726" r:id="rId3"/>
    <p:sldLayoutId id="2147483727" r:id="rId4"/>
    <p:sldLayoutId id="2147483728" r:id="rId5"/>
    <p:sldLayoutId id="2147483729" r:id="rId6"/>
    <p:sldLayoutId id="2147483730" r:id="rId7"/>
    <p:sldLayoutId id="2147483731" r:id="rId8"/>
    <p:sldLayoutId id="2147483732" r:id="rId9"/>
    <p:sldLayoutId id="2147483733" r:id="rId10"/>
    <p:sldLayoutId id="2147483734" r:id="rId11"/>
  </p:sldLayoutIdLst>
  <p:hf sldNum="0" hdr="0" ftr="0" dt="0"/>
  <p:txStyles>
    <p:title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p:titleStyle>
    <p:body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endParaRPr lang="en-IN"/>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IN"/>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pPr marL="0" lvl="0" indent="0" algn="r" rtl="0">
              <a:spcBef>
                <a:spcPts val="0"/>
              </a:spcBef>
              <a:spcAft>
                <a:spcPts val="0"/>
              </a:spcAft>
              <a:buNone/>
            </a:pPr>
            <a:fld id="{00000000-1234-1234-1234-123412341234}" type="slidenum">
              <a:rPr lang="en-IN" smtClean="0"/>
              <a:t>‹#›</a:t>
            </a:fld>
            <a:endParaRPr lang="en-IN"/>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451742205"/>
      </p:ext>
    </p:extLst>
  </p:cSld>
  <p:clrMap bg1="lt1" tx1="dk1" bg2="lt2" tx2="dk2" accent1="accent1" accent2="accent2" accent3="accent3" accent4="accent4" accent5="accent5" accent6="accent6" hlink="hlink" folHlink="folHlink"/>
  <p:sldLayoutIdLst>
    <p:sldLayoutId id="2147484037" r:id="rId1"/>
    <p:sldLayoutId id="2147484038" r:id="rId2"/>
    <p:sldLayoutId id="2147484039" r:id="rId3"/>
    <p:sldLayoutId id="2147484040" r:id="rId4"/>
    <p:sldLayoutId id="2147484041" r:id="rId5"/>
    <p:sldLayoutId id="2147484042" r:id="rId6"/>
    <p:sldLayoutId id="2147484043" r:id="rId7"/>
    <p:sldLayoutId id="2147484044" r:id="rId8"/>
    <p:sldLayoutId id="2147484045" r:id="rId9"/>
    <p:sldLayoutId id="2147484046" r:id="rId10"/>
    <p:sldLayoutId id="2147484047" r:id="rId11"/>
    <p:sldLayoutId id="2147484048" r:id="rId12"/>
  </p:sldLayoutIdLst>
  <p:hf sldNum="0" hdr="0" ftr="0" dt="0"/>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IN"/>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2507420860"/>
      </p:ext>
    </p:extLst>
  </p:cSld>
  <p:clrMap bg1="lt1" tx1="dk1" bg2="lt2" tx2="dk2" accent1="accent1" accent2="accent2" accent3="accent3" accent4="accent4" accent5="accent5" accent6="accent6" hlink="hlink" folHlink="folHlink"/>
  <p:sldLayoutIdLst>
    <p:sldLayoutId id="2147484079" r:id="rId1"/>
    <p:sldLayoutId id="2147484080" r:id="rId2"/>
    <p:sldLayoutId id="2147484081" r:id="rId3"/>
    <p:sldLayoutId id="2147484082" r:id="rId4"/>
    <p:sldLayoutId id="2147484083" r:id="rId5"/>
    <p:sldLayoutId id="2147484084" r:id="rId6"/>
    <p:sldLayoutId id="2147484085" r:id="rId7"/>
    <p:sldLayoutId id="2147484086" r:id="rId8"/>
    <p:sldLayoutId id="2147484087" r:id="rId9"/>
    <p:sldLayoutId id="2147484088" r:id="rId10"/>
    <p:sldLayoutId id="2147484089" r:id="rId11"/>
    <p:sldLayoutId id="2147484090" r:id="rId12"/>
    <p:sldLayoutId id="2147484091" r:id="rId13"/>
    <p:sldLayoutId id="2147484092" r:id="rId14"/>
    <p:sldLayoutId id="2147484093" r:id="rId15"/>
    <p:sldLayoutId id="2147484094" r:id="rId16"/>
  </p:sldLayoutIdLst>
  <p:hf sldNum="0" hdr="0" ftr="0" dt="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endParaRPr lang="en-IN"/>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IN"/>
          </a:p>
        </p:txBody>
      </p:sp>
      <p:sp>
        <p:nvSpPr>
          <p:cNvPr id="6" name="Slide Number Placeholder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2819536783"/>
      </p:ext>
    </p:extLst>
  </p:cSld>
  <p:clrMap bg1="dk1" tx1="lt1" bg2="dk2" tx2="lt2" accent1="accent1" accent2="accent2" accent3="accent3" accent4="accent4" accent5="accent5" accent6="accent6" hlink="hlink" folHlink="folHlink"/>
  <p:sldLayoutIdLst>
    <p:sldLayoutId id="2147484114" r:id="rId1"/>
    <p:sldLayoutId id="2147484115" r:id="rId2"/>
    <p:sldLayoutId id="2147484116" r:id="rId3"/>
    <p:sldLayoutId id="2147484117" r:id="rId4"/>
    <p:sldLayoutId id="2147484118" r:id="rId5"/>
    <p:sldLayoutId id="2147484119" r:id="rId6"/>
    <p:sldLayoutId id="2147484120" r:id="rId7"/>
    <p:sldLayoutId id="2147484121" r:id="rId8"/>
    <p:sldLayoutId id="2147484122" r:id="rId9"/>
    <p:sldLayoutId id="2147484123" r:id="rId10"/>
    <p:sldLayoutId id="2147484124" r:id="rId11"/>
    <p:sldLayoutId id="2147484125" r:id="rId12"/>
    <p:sldLayoutId id="2147484126" r:id="rId13"/>
    <p:sldLayoutId id="2147484127" r:id="rId14"/>
    <p:sldLayoutId id="2147484128" r:id="rId15"/>
    <p:sldLayoutId id="2147484129" r:id="rId16"/>
    <p:sldLayoutId id="2147484130"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61872" y="365760"/>
            <a:ext cx="9692640" cy="1325562"/>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261872" y="1828800"/>
            <a:ext cx="8595360" cy="435133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16200000">
            <a:off x="10797542" y="998537"/>
            <a:ext cx="1904999" cy="365125"/>
          </a:xfrm>
          <a:prstGeom prst="rect">
            <a:avLst/>
          </a:prstGeom>
        </p:spPr>
        <p:txBody>
          <a:bodyPr vert="horz" lIns="91440" tIns="45720" rIns="91440" bIns="45720" rtlCol="0" anchor="ctr"/>
          <a:lstStyle>
            <a:lvl1pPr algn="r">
              <a:defRPr sz="1050" b="0">
                <a:solidFill>
                  <a:schemeClr val="tx2">
                    <a:lumMod val="20000"/>
                    <a:lumOff val="80000"/>
                  </a:schemeClr>
                </a:solidFill>
              </a:defRPr>
            </a:lvl1pPr>
          </a:lstStyle>
          <a:p>
            <a:endParaRPr lang="en-IN"/>
          </a:p>
        </p:txBody>
      </p:sp>
      <p:sp>
        <p:nvSpPr>
          <p:cNvPr id="5" name="Footer Placeholder 4"/>
          <p:cNvSpPr>
            <a:spLocks noGrp="1"/>
          </p:cNvSpPr>
          <p:nvPr>
            <p:ph type="ftr" sz="quarter" idx="3"/>
          </p:nvPr>
        </p:nvSpPr>
        <p:spPr>
          <a:xfrm rot="16200000">
            <a:off x="9959341" y="4046537"/>
            <a:ext cx="3581400" cy="365125"/>
          </a:xfrm>
          <a:prstGeom prst="rect">
            <a:avLst/>
          </a:prstGeom>
        </p:spPr>
        <p:txBody>
          <a:bodyPr vert="horz" lIns="91440" tIns="45720" rIns="91440" bIns="45720" rtlCol="0" anchor="ctr"/>
          <a:lstStyle>
            <a:lvl1pPr algn="l">
              <a:defRPr sz="1050">
                <a:solidFill>
                  <a:schemeClr val="tx2">
                    <a:lumMod val="20000"/>
                    <a:lumOff val="80000"/>
                  </a:schemeClr>
                </a:solidFill>
              </a:defRPr>
            </a:lvl1pPr>
          </a:lstStyle>
          <a:p>
            <a:endParaRPr lang="en-IN"/>
          </a:p>
        </p:txBody>
      </p:sp>
      <p:sp>
        <p:nvSpPr>
          <p:cNvPr id="6" name="Slide Number Placeholder 5"/>
          <p:cNvSpPr>
            <a:spLocks noGrp="1"/>
          </p:cNvSpPr>
          <p:nvPr>
            <p:ph type="sldNum" sz="quarter" idx="4"/>
          </p:nvPr>
        </p:nvSpPr>
        <p:spPr>
          <a:xfrm>
            <a:off x="11292840" y="6172200"/>
            <a:ext cx="914400" cy="593725"/>
          </a:xfrm>
          <a:prstGeom prst="rect">
            <a:avLst/>
          </a:prstGeom>
        </p:spPr>
        <p:txBody>
          <a:bodyPr vert="horz" lIns="45720" tIns="45720" rIns="45720" bIns="45720" rtlCol="0" anchor="ctr">
            <a:normAutofit/>
          </a:bodyPr>
          <a:lstStyle>
            <a:lvl1pPr algn="ctr">
              <a:defRPr sz="3600">
                <a:solidFill>
                  <a:schemeClr val="tx2">
                    <a:lumMod val="60000"/>
                    <a:lumOff val="40000"/>
                  </a:schemeClr>
                </a:solidFill>
              </a:defRPr>
            </a:lvl1p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704823094"/>
      </p:ext>
    </p:extLst>
  </p:cSld>
  <p:clrMap bg1="lt1" tx1="dk1" bg2="lt2" tx2="dk2" accent1="accent1" accent2="accent2" accent3="accent3" accent4="accent4" accent5="accent5" accent6="accent6" hlink="hlink" folHlink="folHlink"/>
  <p:sldLayoutIdLst>
    <p:sldLayoutId id="2147484156" r:id="rId1"/>
    <p:sldLayoutId id="2147484157" r:id="rId2"/>
    <p:sldLayoutId id="2147484158" r:id="rId3"/>
    <p:sldLayoutId id="2147484159" r:id="rId4"/>
    <p:sldLayoutId id="2147484160" r:id="rId5"/>
    <p:sldLayoutId id="2147484161" r:id="rId6"/>
    <p:sldLayoutId id="2147484162" r:id="rId7"/>
    <p:sldLayoutId id="2147484163" r:id="rId8"/>
    <p:sldLayoutId id="2147484164" r:id="rId9"/>
    <p:sldLayoutId id="2147484165" r:id="rId10"/>
    <p:sldLayoutId id="2147484166" r:id="rId11"/>
  </p:sldLayoutIdLst>
  <p:hf sldNum="0" hdr="0" ftr="0" dt="0"/>
  <p:txStyles>
    <p:title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endParaRPr lang="en-IN"/>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IN"/>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pPr marL="0" lvl="0" indent="0" algn="r" rtl="0">
              <a:spcBef>
                <a:spcPts val="0"/>
              </a:spcBef>
              <a:spcAft>
                <a:spcPts val="0"/>
              </a:spcAft>
              <a:buNone/>
            </a:pPr>
            <a:fld id="{00000000-1234-1234-1234-123412341234}" type="slidenum">
              <a:rPr lang="en-IN" smtClean="0"/>
              <a:t>‹#›</a:t>
            </a:fld>
            <a:endParaRPr lang="en-IN"/>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68386535"/>
      </p:ext>
    </p:extLst>
  </p:cSld>
  <p:clrMap bg1="lt1" tx1="dk1" bg2="lt2" tx2="dk2" accent1="accent1" accent2="accent2" accent3="accent3" accent4="accent4" accent5="accent5" accent6="accent6" hlink="hlink" folHlink="folHlink"/>
  <p:sldLayoutIdLst>
    <p:sldLayoutId id="2147484213" r:id="rId1"/>
    <p:sldLayoutId id="2147484214" r:id="rId2"/>
    <p:sldLayoutId id="2147484215" r:id="rId3"/>
    <p:sldLayoutId id="2147484216" r:id="rId4"/>
    <p:sldLayoutId id="2147484217" r:id="rId5"/>
    <p:sldLayoutId id="2147484218" r:id="rId6"/>
    <p:sldLayoutId id="2147484219" r:id="rId7"/>
    <p:sldLayoutId id="2147484220" r:id="rId8"/>
    <p:sldLayoutId id="2147484221" r:id="rId9"/>
    <p:sldLayoutId id="2147484222" r:id="rId10"/>
    <p:sldLayoutId id="2147484223" r:id="rId11"/>
  </p:sldLayoutIdLst>
  <p:hf sldNum="0"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IN"/>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IN"/>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807123999"/>
      </p:ext>
    </p:extLst>
  </p:cSld>
  <p:clrMap bg1="dk1" tx1="lt1" bg2="dk2" tx2="lt2" accent1="accent1" accent2="accent2" accent3="accent3" accent4="accent4" accent5="accent5" accent6="accent6" hlink="hlink" folHlink="folHlink"/>
  <p:sldLayoutIdLst>
    <p:sldLayoutId id="2147484243" r:id="rId1"/>
    <p:sldLayoutId id="2147484244" r:id="rId2"/>
    <p:sldLayoutId id="2147484245" r:id="rId3"/>
    <p:sldLayoutId id="2147484246" r:id="rId4"/>
    <p:sldLayoutId id="2147484247" r:id="rId5"/>
    <p:sldLayoutId id="2147484248" r:id="rId6"/>
    <p:sldLayoutId id="2147484249" r:id="rId7"/>
    <p:sldLayoutId id="2147484250" r:id="rId8"/>
    <p:sldLayoutId id="2147484251" r:id="rId9"/>
    <p:sldLayoutId id="2147484252" r:id="rId10"/>
    <p:sldLayoutId id="2147484253" r:id="rId11"/>
    <p:sldLayoutId id="2147484254" r:id="rId12"/>
    <p:sldLayoutId id="2147484255" r:id="rId13"/>
    <p:sldLayoutId id="2147484256" r:id="rId14"/>
    <p:sldLayoutId id="2147484257" r:id="rId15"/>
    <p:sldLayoutId id="2147484258" r:id="rId16"/>
    <p:sldLayoutId id="2147484259" r:id="rId17"/>
  </p:sldLayoutIdLst>
  <p:hf sldNum="0" hdr="0" ftr="0" dt="0"/>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endParaRPr lang="en-IN"/>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en-IN"/>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309660969"/>
      </p:ext>
    </p:extLst>
  </p:cSld>
  <p:clrMap bg1="dk1" tx1="lt1" bg2="dk2" tx2="lt2" accent1="accent1" accent2="accent2" accent3="accent3" accent4="accent4" accent5="accent5" accent6="accent6" hlink="hlink" folHlink="folHlink"/>
  <p:sldLayoutIdLst>
    <p:sldLayoutId id="2147484279" r:id="rId1"/>
    <p:sldLayoutId id="2147484280" r:id="rId2"/>
    <p:sldLayoutId id="2147484281" r:id="rId3"/>
    <p:sldLayoutId id="2147484282" r:id="rId4"/>
    <p:sldLayoutId id="2147484283" r:id="rId5"/>
    <p:sldLayoutId id="2147484284" r:id="rId6"/>
    <p:sldLayoutId id="2147484285" r:id="rId7"/>
    <p:sldLayoutId id="2147484286" r:id="rId8"/>
    <p:sldLayoutId id="2147484287" r:id="rId9"/>
    <p:sldLayoutId id="2147484288" r:id="rId10"/>
    <p:sldLayoutId id="2147484289" r:id="rId11"/>
    <p:sldLayoutId id="2147484290" r:id="rId12"/>
    <p:sldLayoutId id="2147484291" r:id="rId13"/>
    <p:sldLayoutId id="2147484292" r:id="rId14"/>
    <p:sldLayoutId id="2147484293" r:id="rId15"/>
    <p:sldLayoutId id="2147484294" r:id="rId16"/>
    <p:sldLayoutId id="2147484295" r:id="rId17"/>
  </p:sldLayoutIdLst>
  <p:hf sldNum="0" hdr="0" ftr="0" dt="0"/>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7" name="Rectangle 6"/>
          <p:cNvSpPr>
            <a:spLocks noChangeAspect="1"/>
          </p:cNvSpPr>
          <p:nvPr/>
        </p:nvSpPr>
        <p:spPr>
          <a:xfrm>
            <a:off x="231140" y="243840"/>
            <a:ext cx="11724640" cy="637793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143000" y="609600"/>
            <a:ext cx="9875520" cy="135636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43000" y="2057400"/>
            <a:ext cx="9872871" cy="40386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142996" y="6223828"/>
            <a:ext cx="2329074" cy="365125"/>
          </a:xfrm>
          <a:prstGeom prst="rect">
            <a:avLst/>
          </a:prstGeom>
        </p:spPr>
        <p:txBody>
          <a:bodyPr vert="horz" lIns="91440" tIns="45720" rIns="91440" bIns="45720" rtlCol="0" anchor="ctr"/>
          <a:lstStyle>
            <a:lvl1pPr algn="l">
              <a:defRPr sz="1200">
                <a:solidFill>
                  <a:schemeClr val="accent1"/>
                </a:solidFill>
              </a:defRPr>
            </a:lvl1pPr>
          </a:lstStyle>
          <a:p>
            <a:endParaRPr lang="en-IN"/>
          </a:p>
        </p:txBody>
      </p:sp>
      <p:sp>
        <p:nvSpPr>
          <p:cNvPr id="5" name="Footer Placeholder 4"/>
          <p:cNvSpPr>
            <a:spLocks noGrp="1"/>
          </p:cNvSpPr>
          <p:nvPr>
            <p:ph type="ftr" sz="quarter" idx="3"/>
          </p:nvPr>
        </p:nvSpPr>
        <p:spPr>
          <a:xfrm>
            <a:off x="3949148" y="6223828"/>
            <a:ext cx="4717774" cy="365125"/>
          </a:xfrm>
          <a:prstGeom prst="rect">
            <a:avLst/>
          </a:prstGeom>
        </p:spPr>
        <p:txBody>
          <a:bodyPr vert="horz" lIns="91440" tIns="45720" rIns="91440" bIns="45720" rtlCol="0" anchor="ctr"/>
          <a:lstStyle>
            <a:lvl1pPr algn="ctr">
              <a:defRPr sz="1200">
                <a:solidFill>
                  <a:schemeClr val="accent1"/>
                </a:solidFill>
              </a:defRPr>
            </a:lvl1pPr>
          </a:lstStyle>
          <a:p>
            <a:endParaRPr lang="en-IN"/>
          </a:p>
        </p:txBody>
      </p:sp>
      <p:sp>
        <p:nvSpPr>
          <p:cNvPr id="6" name="Slide Number Placeholder 5"/>
          <p:cNvSpPr>
            <a:spLocks noGrp="1"/>
          </p:cNvSpPr>
          <p:nvPr>
            <p:ph type="sldNum" sz="quarter" idx="4"/>
          </p:nvPr>
        </p:nvSpPr>
        <p:spPr>
          <a:xfrm>
            <a:off x="9329530" y="6223828"/>
            <a:ext cx="1706217" cy="365125"/>
          </a:xfrm>
          <a:prstGeom prst="rect">
            <a:avLst/>
          </a:prstGeom>
        </p:spPr>
        <p:txBody>
          <a:bodyPr vert="horz" lIns="91440" tIns="45720" rIns="91440" bIns="45720" rtlCol="0" anchor="ctr"/>
          <a:lstStyle>
            <a:lvl1pPr algn="r">
              <a:defRPr sz="1200">
                <a:solidFill>
                  <a:schemeClr val="accent1"/>
                </a:solidFill>
              </a:defRPr>
            </a:lvl1p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1559035445"/>
      </p:ext>
    </p:extLst>
  </p:cSld>
  <p:clrMap bg1="lt1" tx1="dk1" bg2="lt2" tx2="dk2" accent1="accent1" accent2="accent2" accent3="accent3" accent4="accent4" accent5="accent5" accent6="accent6" hlink="hlink" folHlink="folHlink"/>
  <p:sldLayoutIdLst>
    <p:sldLayoutId id="2147484309" r:id="rId1"/>
    <p:sldLayoutId id="2147484310" r:id="rId2"/>
    <p:sldLayoutId id="2147484311" r:id="rId3"/>
    <p:sldLayoutId id="2147484312" r:id="rId4"/>
    <p:sldLayoutId id="2147484313" r:id="rId5"/>
    <p:sldLayoutId id="2147484314" r:id="rId6"/>
    <p:sldLayoutId id="2147484315" r:id="rId7"/>
    <p:sldLayoutId id="2147484316" r:id="rId8"/>
    <p:sldLayoutId id="2147484317" r:id="rId9"/>
    <p:sldLayoutId id="2147484318" r:id="rId10"/>
    <p:sldLayoutId id="2147484319" r:id="rId11"/>
  </p:sldLayoutIdLst>
  <p:hf sldNum="0" hdr="0" ftr="0" dt="0"/>
  <p:txStyles>
    <p:title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p:titleStyle>
    <p:body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7" name="Rectangle 6"/>
          <p:cNvSpPr>
            <a:spLocks noChangeAspect="1"/>
          </p:cNvSpPr>
          <p:nvPr/>
        </p:nvSpPr>
        <p:spPr>
          <a:xfrm>
            <a:off x="231140" y="243840"/>
            <a:ext cx="11724640" cy="637793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143000" y="609600"/>
            <a:ext cx="9875520" cy="135636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43000" y="2057400"/>
            <a:ext cx="9872871" cy="40386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142996" y="6223828"/>
            <a:ext cx="2329074" cy="365125"/>
          </a:xfrm>
          <a:prstGeom prst="rect">
            <a:avLst/>
          </a:prstGeom>
        </p:spPr>
        <p:txBody>
          <a:bodyPr vert="horz" lIns="91440" tIns="45720" rIns="91440" bIns="45720" rtlCol="0" anchor="ctr"/>
          <a:lstStyle>
            <a:lvl1pPr algn="l">
              <a:defRPr sz="1200">
                <a:solidFill>
                  <a:schemeClr val="accent1"/>
                </a:solidFill>
              </a:defRPr>
            </a:lvl1pPr>
          </a:lstStyle>
          <a:p>
            <a:endParaRPr lang="en-IN"/>
          </a:p>
        </p:txBody>
      </p:sp>
      <p:sp>
        <p:nvSpPr>
          <p:cNvPr id="5" name="Footer Placeholder 4"/>
          <p:cNvSpPr>
            <a:spLocks noGrp="1"/>
          </p:cNvSpPr>
          <p:nvPr>
            <p:ph type="ftr" sz="quarter" idx="3"/>
          </p:nvPr>
        </p:nvSpPr>
        <p:spPr>
          <a:xfrm>
            <a:off x="3949148" y="6223828"/>
            <a:ext cx="4717774" cy="365125"/>
          </a:xfrm>
          <a:prstGeom prst="rect">
            <a:avLst/>
          </a:prstGeom>
        </p:spPr>
        <p:txBody>
          <a:bodyPr vert="horz" lIns="91440" tIns="45720" rIns="91440" bIns="45720" rtlCol="0" anchor="ctr"/>
          <a:lstStyle>
            <a:lvl1pPr algn="ctr">
              <a:defRPr sz="1200">
                <a:solidFill>
                  <a:schemeClr val="accent1"/>
                </a:solidFill>
              </a:defRPr>
            </a:lvl1pPr>
          </a:lstStyle>
          <a:p>
            <a:endParaRPr lang="en-IN"/>
          </a:p>
        </p:txBody>
      </p:sp>
      <p:sp>
        <p:nvSpPr>
          <p:cNvPr id="6" name="Slide Number Placeholder 5"/>
          <p:cNvSpPr>
            <a:spLocks noGrp="1"/>
          </p:cNvSpPr>
          <p:nvPr>
            <p:ph type="sldNum" sz="quarter" idx="4"/>
          </p:nvPr>
        </p:nvSpPr>
        <p:spPr>
          <a:xfrm>
            <a:off x="9329530" y="6223828"/>
            <a:ext cx="1706217" cy="365125"/>
          </a:xfrm>
          <a:prstGeom prst="rect">
            <a:avLst/>
          </a:prstGeom>
        </p:spPr>
        <p:txBody>
          <a:bodyPr vert="horz" lIns="91440" tIns="45720" rIns="91440" bIns="45720" rtlCol="0" anchor="ctr"/>
          <a:lstStyle>
            <a:lvl1pPr algn="r">
              <a:defRPr sz="1200">
                <a:solidFill>
                  <a:schemeClr val="accent1"/>
                </a:solidFill>
              </a:defRPr>
            </a:lvl1p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2391311793"/>
      </p:ext>
    </p:extLst>
  </p:cSld>
  <p:clrMap bg1="lt1" tx1="dk1" bg2="lt2" tx2="dk2" accent1="accent1" accent2="accent2" accent3="accent3" accent4="accent4" accent5="accent5" accent6="accent6" hlink="hlink" folHlink="folHlink"/>
  <p:sldLayoutIdLst>
    <p:sldLayoutId id="2147484321" r:id="rId1"/>
    <p:sldLayoutId id="2147484322" r:id="rId2"/>
    <p:sldLayoutId id="2147484323" r:id="rId3"/>
    <p:sldLayoutId id="2147484324" r:id="rId4"/>
    <p:sldLayoutId id="2147484325" r:id="rId5"/>
    <p:sldLayoutId id="2147484326" r:id="rId6"/>
    <p:sldLayoutId id="2147484327" r:id="rId7"/>
    <p:sldLayoutId id="2147484328" r:id="rId8"/>
    <p:sldLayoutId id="2147484329" r:id="rId9"/>
    <p:sldLayoutId id="2147484330" r:id="rId10"/>
    <p:sldLayoutId id="2147484331" r:id="rId11"/>
  </p:sldLayoutIdLst>
  <p:hf sldNum="0" hdr="0" ftr="0" dt="0"/>
  <p:txStyles>
    <p:title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p:titleStyle>
    <p:body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endParaRPr lang="en-IN"/>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IN"/>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pPr marL="0" lvl="0" indent="0" algn="r" rtl="0">
              <a:spcBef>
                <a:spcPts val="0"/>
              </a:spcBef>
              <a:spcAft>
                <a:spcPts val="0"/>
              </a:spcAft>
              <a:buNone/>
            </a:pPr>
            <a:fld id="{00000000-1234-1234-1234-123412341234}" type="slidenum">
              <a:rPr lang="en-IN" smtClean="0"/>
              <a:t>‹#›</a:t>
            </a:fld>
            <a:endParaRPr lang="en-IN"/>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198096334"/>
      </p:ext>
    </p:extLst>
  </p:cSld>
  <p:clrMap bg1="lt1" tx1="dk1" bg2="lt2" tx2="dk2" accent1="accent1" accent2="accent2" accent3="accent3" accent4="accent4" accent5="accent5" accent6="accent6" hlink="hlink" folHlink="folHlink"/>
  <p:sldLayoutIdLst>
    <p:sldLayoutId id="2147484333" r:id="rId1"/>
    <p:sldLayoutId id="2147484334" r:id="rId2"/>
    <p:sldLayoutId id="2147484335" r:id="rId3"/>
    <p:sldLayoutId id="2147484336" r:id="rId4"/>
    <p:sldLayoutId id="2147484337" r:id="rId5"/>
    <p:sldLayoutId id="2147484338" r:id="rId6"/>
    <p:sldLayoutId id="2147484339" r:id="rId7"/>
    <p:sldLayoutId id="2147484340" r:id="rId8"/>
    <p:sldLayoutId id="2147484341" r:id="rId9"/>
    <p:sldLayoutId id="2147484342" r:id="rId10"/>
    <p:sldLayoutId id="2147484343" r:id="rId11"/>
  </p:sldLayoutIdLst>
  <p:hf sldNum="0" hdr="0" ftr="0" dt="0"/>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endParaRPr lang="en-IN"/>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4129637328"/>
      </p:ext>
    </p:extLst>
  </p:cSld>
  <p:clrMap bg1="dk1" tx1="lt1" bg2="dk2" tx2="lt2" accent1="accent1" accent2="accent2" accent3="accent3" accent4="accent4" accent5="accent5" accent6="accent6" hlink="hlink" folHlink="folHlink"/>
  <p:sldLayoutIdLst>
    <p:sldLayoutId id="2147483803" r:id="rId1"/>
    <p:sldLayoutId id="2147483804" r:id="rId2"/>
    <p:sldLayoutId id="2147483805" r:id="rId3"/>
    <p:sldLayoutId id="2147483806" r:id="rId4"/>
    <p:sldLayoutId id="2147483807" r:id="rId5"/>
    <p:sldLayoutId id="2147483808" r:id="rId6"/>
    <p:sldLayoutId id="2147483809" r:id="rId7"/>
    <p:sldLayoutId id="2147483810" r:id="rId8"/>
    <p:sldLayoutId id="2147483811" r:id="rId9"/>
    <p:sldLayoutId id="2147483812" r:id="rId10"/>
    <p:sldLayoutId id="2147483813" r:id="rId11"/>
    <p:sldLayoutId id="2147483814" r:id="rId12"/>
    <p:sldLayoutId id="2147483815" r:id="rId13"/>
    <p:sldLayoutId id="2147483816" r:id="rId14"/>
    <p:sldLayoutId id="2147483817" r:id="rId15"/>
    <p:sldLayoutId id="2147483818" r:id="rId16"/>
    <p:sldLayoutId id="2147483819" r:id="rId17"/>
  </p:sldLayoutIdLst>
  <p:hf sldNum="0" hdr="0" ftr="0" dt="0"/>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52919" y="1123837"/>
            <a:ext cx="2947482" cy="460118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8" name="Rectangle 37"/>
          <p:cNvSpPr/>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3869268" y="864108"/>
            <a:ext cx="7315200" cy="5120640"/>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62465" y="6356350"/>
            <a:ext cx="2743200"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endParaRPr lang="en-IN"/>
          </a:p>
        </p:txBody>
      </p:sp>
      <p:sp>
        <p:nvSpPr>
          <p:cNvPr id="5" name="Footer Placeholder 4"/>
          <p:cNvSpPr>
            <a:spLocks noGrp="1"/>
          </p:cNvSpPr>
          <p:nvPr>
            <p:ph type="ftr" sz="quarter" idx="3"/>
          </p:nvPr>
        </p:nvSpPr>
        <p:spPr>
          <a:xfrm>
            <a:off x="3869268" y="6356350"/>
            <a:ext cx="5911517"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endParaRPr lang="en-IN"/>
          </a:p>
        </p:txBody>
      </p:sp>
      <p:sp>
        <p:nvSpPr>
          <p:cNvPr id="6" name="Slide Number Placeholder 5"/>
          <p:cNvSpPr>
            <a:spLocks noGrp="1"/>
          </p:cNvSpPr>
          <p:nvPr>
            <p:ph type="sldNum" sz="quarter" idx="4"/>
          </p:nvPr>
        </p:nvSpPr>
        <p:spPr>
          <a:xfrm>
            <a:off x="10634135" y="6356350"/>
            <a:ext cx="1530927" cy="365125"/>
          </a:xfrm>
          <a:prstGeom prst="rect">
            <a:avLst/>
          </a:prstGeom>
        </p:spPr>
        <p:txBody>
          <a:bodyPr vert="horz" lIns="91440" tIns="45720" rIns="91440" bIns="45720" rtlCol="0" anchor="ctr"/>
          <a:lstStyle>
            <a:lvl1pPr algn="r">
              <a:defRPr sz="1200" b="1">
                <a:solidFill>
                  <a:schemeClr val="accent1"/>
                </a:solidFill>
              </a:defRPr>
            </a:lvl1p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867383663"/>
      </p:ext>
    </p:extLst>
  </p:cSld>
  <p:clrMap bg1="lt1" tx1="dk1" bg2="lt2" tx2="dk2" accent1="accent1" accent2="accent2" accent3="accent3" accent4="accent4" accent5="accent5" accent6="accent6" hlink="hlink" folHlink="folHlink"/>
  <p:sldLayoutIdLst>
    <p:sldLayoutId id="2147484345" r:id="rId1"/>
    <p:sldLayoutId id="2147484346" r:id="rId2"/>
    <p:sldLayoutId id="2147484347" r:id="rId3"/>
    <p:sldLayoutId id="2147484348" r:id="rId4"/>
    <p:sldLayoutId id="2147484349" r:id="rId5"/>
    <p:sldLayoutId id="2147484350" r:id="rId6"/>
    <p:sldLayoutId id="2147484351" r:id="rId7"/>
    <p:sldLayoutId id="2147484352" r:id="rId8"/>
    <p:sldLayoutId id="2147484353" r:id="rId9"/>
    <p:sldLayoutId id="2147484354" r:id="rId10"/>
    <p:sldLayoutId id="2147484355" r:id="rId11"/>
  </p:sldLayoutIdLst>
  <p:hf sldNum="0" hdr="0" ftr="0" dt="0"/>
  <p:txStyles>
    <p:title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IN"/>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2911349783"/>
      </p:ext>
    </p:extLst>
  </p:cSld>
  <p:clrMap bg1="lt1" tx1="dk1" bg2="lt2" tx2="dk2" accent1="accent1" accent2="accent2" accent3="accent3" accent4="accent4" accent5="accent5" accent6="accent6" hlink="hlink" folHlink="folHlink"/>
  <p:sldLayoutIdLst>
    <p:sldLayoutId id="2147483857" r:id="rId1"/>
    <p:sldLayoutId id="2147483858" r:id="rId2"/>
    <p:sldLayoutId id="2147483859" r:id="rId3"/>
    <p:sldLayoutId id="2147483860" r:id="rId4"/>
    <p:sldLayoutId id="2147483861" r:id="rId5"/>
    <p:sldLayoutId id="2147483862" r:id="rId6"/>
    <p:sldLayoutId id="2147483863" r:id="rId7"/>
    <p:sldLayoutId id="2147483864" r:id="rId8"/>
    <p:sldLayoutId id="2147483865" r:id="rId9"/>
    <p:sldLayoutId id="2147483866" r:id="rId10"/>
    <p:sldLayoutId id="2147483867" r:id="rId11"/>
    <p:sldLayoutId id="2147483868" r:id="rId12"/>
    <p:sldLayoutId id="2147483869" r:id="rId13"/>
    <p:sldLayoutId id="2147483870" r:id="rId14"/>
    <p:sldLayoutId id="2147483871" r:id="rId15"/>
    <p:sldLayoutId id="2147483872" r:id="rId16"/>
  </p:sldLayoutIdLst>
  <p:hf sldNum="0" hdr="0" ftr="0" dt="0"/>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C0-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endParaRPr lang="en-IN"/>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2702139248"/>
      </p:ext>
    </p:extLst>
  </p:cSld>
  <p:clrMap bg1="dk1" tx1="lt1" bg2="dk2" tx2="lt2" accent1="accent1" accent2="accent2" accent3="accent3" accent4="accent4" accent5="accent5" accent6="accent6" hlink="hlink" folHlink="folHlink"/>
  <p:sldLayoutIdLst>
    <p:sldLayoutId id="2147483874" r:id="rId1"/>
    <p:sldLayoutId id="2147483875" r:id="rId2"/>
    <p:sldLayoutId id="2147483876" r:id="rId3"/>
    <p:sldLayoutId id="2147483877" r:id="rId4"/>
    <p:sldLayoutId id="2147483878" r:id="rId5"/>
    <p:sldLayoutId id="2147483879" r:id="rId6"/>
    <p:sldLayoutId id="2147483880" r:id="rId7"/>
    <p:sldLayoutId id="2147483881" r:id="rId8"/>
    <p:sldLayoutId id="2147483882" r:id="rId9"/>
    <p:sldLayoutId id="2147483883" r:id="rId10"/>
    <p:sldLayoutId id="2147483884" r:id="rId11"/>
    <p:sldLayoutId id="2147483885" r:id="rId12"/>
    <p:sldLayoutId id="2147483886" r:id="rId13"/>
    <p:sldLayoutId id="2147483887" r:id="rId14"/>
    <p:sldLayoutId id="2147483888" r:id="rId15"/>
    <p:sldLayoutId id="2147483889" r:id="rId16"/>
    <p:sldLayoutId id="2147483890" r:id="rId17"/>
  </p:sldLayoutIdLst>
  <p:hf sldNum="0" hdr="0" ftr="0" dt="0"/>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endParaRPr lang="en-IN"/>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IN"/>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1794920082"/>
      </p:ext>
    </p:extLst>
  </p:cSld>
  <p:clrMap bg1="lt1" tx1="dk1" bg2="lt2" tx2="dk2" accent1="accent1" accent2="accent2" accent3="accent3" accent4="accent4" accent5="accent5" accent6="accent6" hlink="hlink" folHlink="folHlink"/>
  <p:sldLayoutIdLst>
    <p:sldLayoutId id="2147483892" r:id="rId1"/>
    <p:sldLayoutId id="2147483893" r:id="rId2"/>
    <p:sldLayoutId id="2147483894" r:id="rId3"/>
    <p:sldLayoutId id="2147483895" r:id="rId4"/>
    <p:sldLayoutId id="2147483896" r:id="rId5"/>
    <p:sldLayoutId id="2147483897" r:id="rId6"/>
    <p:sldLayoutId id="2147483898" r:id="rId7"/>
    <p:sldLayoutId id="2147483899" r:id="rId8"/>
    <p:sldLayoutId id="2147483900" r:id="rId9"/>
    <p:sldLayoutId id="2147483901" r:id="rId10"/>
    <p:sldLayoutId id="2147483902" r:id="rId11"/>
  </p:sldLayoutIdLst>
  <p:hf sldNum="0" hdr="0" ftr="0" dt="0"/>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endParaRPr lang="en-IN"/>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pPr marL="0" lvl="0" indent="0" algn="r" rtl="0">
              <a:spcBef>
                <a:spcPts val="0"/>
              </a:spcBef>
              <a:spcAft>
                <a:spcPts val="0"/>
              </a:spcAft>
              <a:buNone/>
            </a:pPr>
            <a:fld id="{00000000-1234-1234-1234-123412341234}" type="slidenum">
              <a:rPr lang="en-IN" smtClean="0"/>
              <a:t>‹#›</a:t>
            </a:fld>
            <a:endParaRPr lang="en-IN"/>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70388360"/>
      </p:ext>
    </p:extLst>
  </p:cSld>
  <p:clrMap bg1="lt1" tx1="dk1" bg2="lt2" tx2="dk2" accent1="accent1" accent2="accent2" accent3="accent3" accent4="accent4" accent5="accent5" accent6="accent6" hlink="hlink" folHlink="folHlink"/>
  <p:sldLayoutIdLst>
    <p:sldLayoutId id="2147483925" r:id="rId1"/>
    <p:sldLayoutId id="2147483926" r:id="rId2"/>
    <p:sldLayoutId id="2147483927" r:id="rId3"/>
    <p:sldLayoutId id="2147483928" r:id="rId4"/>
    <p:sldLayoutId id="2147483929" r:id="rId5"/>
    <p:sldLayoutId id="2147483930" r:id="rId6"/>
    <p:sldLayoutId id="2147483931" r:id="rId7"/>
    <p:sldLayoutId id="2147483932" r:id="rId8"/>
    <p:sldLayoutId id="2147483933" r:id="rId9"/>
    <p:sldLayoutId id="2147483934" r:id="rId10"/>
    <p:sldLayoutId id="2147483935" r:id="rId11"/>
  </p:sldLayoutIdLst>
  <p:hf sldNum="0" hdr="0" ftr="0" dt="0"/>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endParaRPr lang="en-IN"/>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IN"/>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115797115"/>
      </p:ext>
    </p:extLst>
  </p:cSld>
  <p:clrMap bg1="dk1" tx1="lt1" bg2="dk2" tx2="lt2" accent1="accent1" accent2="accent2" accent3="accent3" accent4="accent4" accent5="accent5" accent6="accent6" hlink="hlink" folHlink="folHlink"/>
  <p:sldLayoutIdLst>
    <p:sldLayoutId id="2147483937" r:id="rId1"/>
    <p:sldLayoutId id="2147483938" r:id="rId2"/>
    <p:sldLayoutId id="2147483939" r:id="rId3"/>
    <p:sldLayoutId id="2147483940" r:id="rId4"/>
    <p:sldLayoutId id="2147483941" r:id="rId5"/>
    <p:sldLayoutId id="2147483942" r:id="rId6"/>
    <p:sldLayoutId id="2147483943" r:id="rId7"/>
    <p:sldLayoutId id="2147483944" r:id="rId8"/>
    <p:sldLayoutId id="2147483945" r:id="rId9"/>
    <p:sldLayoutId id="2147483946" r:id="rId10"/>
    <p:sldLayoutId id="2147483947" r:id="rId11"/>
    <p:sldLayoutId id="2147483948" r:id="rId12"/>
    <p:sldLayoutId id="2147483949" r:id="rId13"/>
    <p:sldLayoutId id="2147483950" r:id="rId14"/>
    <p:sldLayoutId id="2147483951" r:id="rId15"/>
    <p:sldLayoutId id="2147483952" r:id="rId16"/>
    <p:sldLayoutId id="2147483953" r:id="rId17"/>
  </p:sldLayoutIdLst>
  <p:hf sldNum="0" hdr="0" ftr="0" dt="0"/>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endParaRPr lang="en-IN"/>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IN"/>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4200998738"/>
      </p:ext>
    </p:extLst>
  </p:cSld>
  <p:clrMap bg1="lt1" tx1="dk1" bg2="lt2" tx2="dk2" accent1="accent1" accent2="accent2" accent3="accent3" accent4="accent4" accent5="accent5" accent6="accent6" hlink="hlink" folHlink="folHlink"/>
  <p:sldLayoutIdLst>
    <p:sldLayoutId id="2147483993" r:id="rId1"/>
    <p:sldLayoutId id="2147483994" r:id="rId2"/>
    <p:sldLayoutId id="2147483995" r:id="rId3"/>
    <p:sldLayoutId id="2147483996" r:id="rId4"/>
    <p:sldLayoutId id="2147483997" r:id="rId5"/>
    <p:sldLayoutId id="2147483998" r:id="rId6"/>
    <p:sldLayoutId id="2147483999" r:id="rId7"/>
    <p:sldLayoutId id="2147484000" r:id="rId8"/>
    <p:sldLayoutId id="2147484001" r:id="rId9"/>
    <p:sldLayoutId id="2147484002" r:id="rId10"/>
    <p:sldLayoutId id="2147484003" r:id="rId11"/>
    <p:sldLayoutId id="2147484004" r:id="rId12"/>
    <p:sldLayoutId id="2147484005" r:id="rId13"/>
    <p:sldLayoutId id="2147484006" r:id="rId14"/>
    <p:sldLayoutId id="2147484007" r:id="rId15"/>
    <p:sldLayoutId id="2147484008" r:id="rId16"/>
    <p:sldLayoutId id="2147484009" r:id="rId17"/>
  </p:sldLayoutIdLst>
  <p:hf sldNum="0" hdr="0" ftr="0" dt="0"/>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18" name="Picture 17"/>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15" name="Picture 14"/>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8" name="Rectangle 7"/>
          <p:cNvSpPr/>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611808" y="808056"/>
            <a:ext cx="7958331" cy="1077229"/>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773599" y="2052116"/>
            <a:ext cx="7796540" cy="399782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810065" y="5270604"/>
            <a:ext cx="2662729" cy="182880"/>
          </a:xfrm>
          <a:prstGeom prst="rect">
            <a:avLst/>
          </a:prstGeom>
        </p:spPr>
        <p:txBody>
          <a:bodyPr vert="horz" lIns="91440" tIns="18288" rIns="91440" bIns="45720" rtlCol="0" anchor="t"/>
          <a:lstStyle>
            <a:lvl1pPr algn="r">
              <a:defRPr sz="800">
                <a:solidFill>
                  <a:schemeClr val="tx1">
                    <a:tint val="75000"/>
                  </a:schemeClr>
                </a:solidFill>
                <a:latin typeface="+mn-lt"/>
              </a:defRPr>
            </a:lvl1pPr>
          </a:lstStyle>
          <a:p>
            <a:endParaRPr lang="en-IN"/>
          </a:p>
        </p:txBody>
      </p:sp>
      <p:sp>
        <p:nvSpPr>
          <p:cNvPr id="5" name="Footer Placeholder 4"/>
          <p:cNvSpPr>
            <a:spLocks noGrp="1"/>
          </p:cNvSpPr>
          <p:nvPr>
            <p:ph type="ftr" sz="quarter" idx="3"/>
          </p:nvPr>
        </p:nvSpPr>
        <p:spPr>
          <a:xfrm rot="5400000">
            <a:off x="-2237130" y="3661144"/>
            <a:ext cx="5885352" cy="179176"/>
          </a:xfrm>
          <a:prstGeom prst="rect">
            <a:avLst/>
          </a:prstGeom>
        </p:spPr>
        <p:txBody>
          <a:bodyPr vert="horz" lIns="91440" tIns="45720" rIns="91440" bIns="18288" rtlCol="0" anchor="b"/>
          <a:lstStyle>
            <a:lvl1pPr algn="r">
              <a:defRPr sz="8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158407" y="164592"/>
            <a:ext cx="636727" cy="322851"/>
          </a:xfrm>
          <a:prstGeom prst="rect">
            <a:avLst/>
          </a:prstGeom>
        </p:spPr>
        <p:txBody>
          <a:bodyPr vert="horz" lIns="91440" tIns="45720" rIns="45720" bIns="45720" rtlCol="0" anchor="ctr"/>
          <a:lstStyle>
            <a:lvl1pPr algn="r">
              <a:defRPr sz="1800">
                <a:solidFill>
                  <a:schemeClr val="tx1">
                    <a:tint val="75000"/>
                  </a:schemeClr>
                </a:solidFill>
              </a:defRPr>
            </a:lvl1pPr>
          </a:lstStyle>
          <a:p>
            <a:pPr marL="0" lvl="0" indent="0" algn="r" rtl="0">
              <a:spcBef>
                <a:spcPts val="0"/>
              </a:spcBef>
              <a:spcAft>
                <a:spcPts val="0"/>
              </a:spcAft>
              <a:buNone/>
            </a:pPr>
            <a:fld id="{00000000-1234-1234-1234-123412341234}" type="slidenum">
              <a:rPr lang="en-IN" smtClean="0"/>
              <a:t>‹#›</a:t>
            </a:fld>
            <a:endParaRPr lang="en-IN"/>
          </a:p>
        </p:txBody>
      </p:sp>
      <p:sp>
        <p:nvSpPr>
          <p:cNvPr id="57" name="Rectangle 56"/>
          <p:cNvSpPr/>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389022409"/>
      </p:ext>
    </p:extLst>
  </p:cSld>
  <p:clrMap bg1="dk1" tx1="lt1" bg2="dk2" tx2="lt2" accent1="accent1" accent2="accent2" accent3="accent3" accent4="accent4" accent5="accent5" accent6="accent6" hlink="hlink" folHlink="folHlink"/>
  <p:sldLayoutIdLst>
    <p:sldLayoutId id="2147484011" r:id="rId1"/>
    <p:sldLayoutId id="2147484012" r:id="rId2"/>
    <p:sldLayoutId id="2147484013" r:id="rId3"/>
    <p:sldLayoutId id="2147484014" r:id="rId4"/>
    <p:sldLayoutId id="2147484015" r:id="rId5"/>
    <p:sldLayoutId id="2147484016" r:id="rId6"/>
    <p:sldLayoutId id="2147484017" r:id="rId7"/>
    <p:sldLayoutId id="2147484018" r:id="rId8"/>
    <p:sldLayoutId id="2147484019" r:id="rId9"/>
    <p:sldLayoutId id="2147484020" r:id="rId10"/>
    <p:sldLayoutId id="2147484021" r:id="rId11"/>
    <p:sldLayoutId id="2147484022" r:id="rId12"/>
  </p:sldLayoutIdLst>
  <p:hf sldNum="0" hdr="0" ftr="0" dt="0"/>
  <p:txStyles>
    <p:titleStyle>
      <a:lvl1pPr algn="r" defTabSz="914400" rtl="0" eaLnBrk="1" latinLnBrk="0" hangingPunct="1">
        <a:lnSpc>
          <a:spcPct val="90000"/>
        </a:lnSpc>
        <a:spcBef>
          <a:spcPct val="0"/>
        </a:spcBef>
        <a:buNone/>
        <a:defRPr sz="3400" b="0" i="0" kern="1200" cap="none">
          <a:solidFill>
            <a:schemeClr val="tx1"/>
          </a:solidFill>
          <a:effectLst/>
          <a:latin typeface="+mj-lt"/>
          <a:ea typeface="+mj-ea"/>
          <a:cs typeface="+mj-cs"/>
        </a:defRPr>
      </a:lvl1pPr>
    </p:titleStyle>
    <p:bodyStyle>
      <a:lvl1pPr marL="344488" indent="-344488" algn="l" defTabSz="914400" rtl="0" eaLnBrk="1" latinLnBrk="0" hangingPunct="1">
        <a:lnSpc>
          <a:spcPct val="120000"/>
        </a:lnSpc>
        <a:spcBef>
          <a:spcPts val="1000"/>
        </a:spcBef>
        <a:spcAft>
          <a:spcPts val="600"/>
        </a:spcAft>
        <a:buClr>
          <a:schemeClr val="accent6"/>
        </a:buClr>
        <a:buSzPct val="90000"/>
        <a:buFont typeface="Wingdings" panose="05000000000000000000" pitchFamily="2" charset="2"/>
        <a:buChar char="§"/>
        <a:defRPr sz="2000" kern="1200">
          <a:solidFill>
            <a:schemeClr val="tx1"/>
          </a:solidFill>
          <a:effectLst/>
          <a:latin typeface="+mn-lt"/>
          <a:ea typeface="+mn-ea"/>
          <a:cs typeface="+mn-cs"/>
        </a:defRPr>
      </a:lvl1pPr>
      <a:lvl2pPr marL="795338" indent="-33813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800" kern="1200">
          <a:solidFill>
            <a:schemeClr val="tx1"/>
          </a:solidFill>
          <a:effectLst/>
          <a:latin typeface="+mn-lt"/>
          <a:ea typeface="+mn-ea"/>
          <a:cs typeface="+mn-cs"/>
        </a:defRPr>
      </a:lvl2pPr>
      <a:lvl3pPr marL="1258888" indent="-34448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600" kern="1200">
          <a:solidFill>
            <a:schemeClr val="tx1"/>
          </a:solidFill>
          <a:effectLst/>
          <a:latin typeface="+mn-lt"/>
          <a:ea typeface="+mn-ea"/>
          <a:cs typeface="+mn-cs"/>
        </a:defRPr>
      </a:lvl3pPr>
      <a:lvl4pPr marL="1709738" indent="-33813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400" kern="1200">
          <a:solidFill>
            <a:schemeClr val="tx1"/>
          </a:solidFill>
          <a:effectLst/>
          <a:latin typeface="+mn-lt"/>
          <a:ea typeface="+mn-ea"/>
          <a:cs typeface="+mn-cs"/>
        </a:defRPr>
      </a:lvl4pPr>
      <a:lvl5pPr marL="2173288" indent="-34448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5pPr>
      <a:lvl6pPr marL="2642616"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6pPr>
      <a:lvl7pPr marL="3108960"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7pPr>
      <a:lvl8pPr marL="3575304"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8pPr>
      <a:lvl9pPr marL="404164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xml"/><Relationship Id="rId1" Type="http://schemas.openxmlformats.org/officeDocument/2006/relationships/slideLayout" Target="../slideLayouts/slideLayout236.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28.jpg"/><Relationship Id="rId1" Type="http://schemas.openxmlformats.org/officeDocument/2006/relationships/slideLayout" Target="../slideLayouts/slideLayout129.xml"/></Relationships>
</file>

<file path=ppt/slides/_rels/slide11.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29.png"/><Relationship Id="rId1" Type="http://schemas.openxmlformats.org/officeDocument/2006/relationships/slideLayout" Target="../slideLayouts/slideLayout141.xml"/></Relationships>
</file>

<file path=ppt/slides/_rels/slide12.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g"/><Relationship Id="rId1" Type="http://schemas.openxmlformats.org/officeDocument/2006/relationships/slideLayout" Target="../slideLayouts/slideLayout146.xml"/><Relationship Id="rId4" Type="http://schemas.openxmlformats.org/officeDocument/2006/relationships/image" Target="../media/image27.jpg"/></Relationships>
</file>

<file path=ppt/slides/_rels/slide13.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32.jpg"/><Relationship Id="rId1" Type="http://schemas.openxmlformats.org/officeDocument/2006/relationships/slideLayout" Target="../slideLayouts/slideLayout162.xml"/><Relationship Id="rId4" Type="http://schemas.openxmlformats.org/officeDocument/2006/relationships/image" Target="../media/image33.jpg"/></Relationships>
</file>

<file path=ppt/slides/_rels/slide14.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34.jpg"/><Relationship Id="rId1" Type="http://schemas.openxmlformats.org/officeDocument/2006/relationships/slideLayout" Target="../slideLayouts/slideLayout179.xml"/><Relationship Id="rId4" Type="http://schemas.openxmlformats.org/officeDocument/2006/relationships/image" Target="../media/image27.jpg"/></Relationships>
</file>

<file path=ppt/slides/_rels/slide15.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g"/><Relationship Id="rId1" Type="http://schemas.openxmlformats.org/officeDocument/2006/relationships/slideLayout" Target="../slideLayouts/slideLayout190.xml"/><Relationship Id="rId4" Type="http://schemas.openxmlformats.org/officeDocument/2006/relationships/image" Target="../media/image27.jpg"/></Relationships>
</file>

<file path=ppt/slides/_rels/slide16.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38.jpeg"/><Relationship Id="rId1" Type="http://schemas.openxmlformats.org/officeDocument/2006/relationships/slideLayout" Target="../slideLayouts/slideLayout220.xml"/></Relationships>
</file>

<file path=ppt/slides/_rels/slide17.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198.xml"/></Relationships>
</file>

<file path=ppt/slides/_rels/slide18.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43.xml"/></Relationships>
</file>

<file path=ppt/slides/_rels/slide19.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39.jpg"/><Relationship Id="rId1" Type="http://schemas.openxmlformats.org/officeDocument/2006/relationships/slideLayout" Target="../slideLayouts/slideLayout254.xml"/></Relationships>
</file>

<file path=ppt/slides/_rels/slide2.xml.rels><?xml version="1.0" encoding="UTF-8" standalone="yes"?>
<Relationships xmlns="http://schemas.openxmlformats.org/package/2006/relationships"><Relationship Id="rId3" Type="http://schemas.openxmlformats.org/officeDocument/2006/relationships/image" Target="../media/image26.bin"/><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4.xml"/><Relationship Id="rId1" Type="http://schemas.openxmlformats.org/officeDocument/2006/relationships/slideLayout" Target="../slideLayouts/slideLayout270.xml"/><Relationship Id="rId4" Type="http://schemas.openxmlformats.org/officeDocument/2006/relationships/image" Target="../media/image40.jpg"/></Relationships>
</file>

<file path=ppt/slides/_rels/slide3.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8" Type="http://schemas.openxmlformats.org/officeDocument/2006/relationships/image" Target="../media/image27.jpg"/><Relationship Id="rId3" Type="http://schemas.openxmlformats.org/officeDocument/2006/relationships/hyperlink" Target="https://en.wikipedia.org/wiki/Bangalore" TargetMode="External"/><Relationship Id="rId7" Type="http://schemas.openxmlformats.org/officeDocument/2006/relationships/hyperlink" Target="https://en.wikipedia.org/wiki/Fashion" TargetMode="External"/><Relationship Id="rId2" Type="http://schemas.openxmlformats.org/officeDocument/2006/relationships/hyperlink" Target="https://en.wikipedia.org/wiki/E-commerce" TargetMode="External"/><Relationship Id="rId1" Type="http://schemas.openxmlformats.org/officeDocument/2006/relationships/slideLayout" Target="../slideLayouts/slideLayout30.xml"/><Relationship Id="rId6" Type="http://schemas.openxmlformats.org/officeDocument/2006/relationships/hyperlink" Target="https://en.wikipedia.org/wiki/Consumer_electronics" TargetMode="External"/><Relationship Id="rId5" Type="http://schemas.openxmlformats.org/officeDocument/2006/relationships/hyperlink" Target="https://en.wikipedia.org/wiki/Private_company_limited_by_shares" TargetMode="External"/><Relationship Id="rId4" Type="http://schemas.openxmlformats.org/officeDocument/2006/relationships/hyperlink" Target="https://en.wikipedia.org/wiki/Singapore" TargetMode="External"/></Relationships>
</file>

<file path=ppt/slides/_rels/slide5.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46.xml"/></Relationships>
</file>

<file path=ppt/slides/_rels/slide6.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63.xml"/></Relationships>
</file>

<file path=ppt/slides/_rels/slide7.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77.xml"/></Relationships>
</file>

<file path=ppt/slides/_rels/slide8.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85.xml"/></Relationships>
</file>

<file path=ppt/slides/_rels/slide9.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10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pic>
        <p:nvPicPr>
          <p:cNvPr id="98" name="Google Shape;98;p1"/>
          <p:cNvPicPr preferRelativeResize="0"/>
          <p:nvPr/>
        </p:nvPicPr>
        <p:blipFill rotWithShape="1">
          <a:blip r:embed="rId3">
            <a:alphaModFix/>
            <a:extLst>
              <a:ext uri="{BEBA8EAE-BF5A-486C-A8C5-ECC9F3942E4B}">
                <a14:imgProps xmlns:a14="http://schemas.microsoft.com/office/drawing/2010/main">
                  <a14:imgLayer r:embed="rId4">
                    <a14:imgEffect>
                      <a14:artisticPlasticWrap/>
                    </a14:imgEffect>
                  </a14:imgLayer>
                </a14:imgProps>
              </a:ext>
            </a:extLst>
          </a:blip>
          <a:srcRect/>
          <a:stretch/>
        </p:blipFill>
        <p:spPr>
          <a:xfrm>
            <a:off x="18854" y="-263951"/>
            <a:ext cx="12190815" cy="7230360"/>
          </a:xfrm>
          <a:prstGeom prst="rect">
            <a:avLst/>
          </a:prstGeom>
          <a:noFill/>
          <a:ln>
            <a:noFill/>
          </a:ln>
        </p:spPr>
      </p:pic>
      <p:sp>
        <p:nvSpPr>
          <p:cNvPr id="99" name="Google Shape;99;p1"/>
          <p:cNvSpPr txBox="1"/>
          <p:nvPr/>
        </p:nvSpPr>
        <p:spPr>
          <a:xfrm>
            <a:off x="2472904" y="3717986"/>
            <a:ext cx="7246189" cy="86173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br>
              <a:rPr lang="en-IN" sz="1800" b="0" i="0" u="none" strike="noStrike" cap="none" dirty="0">
                <a:solidFill>
                  <a:schemeClr val="dk1"/>
                </a:solidFill>
                <a:latin typeface="Calibri"/>
                <a:ea typeface="Calibri"/>
                <a:cs typeface="Calibri"/>
                <a:sym typeface="Calibri"/>
              </a:rPr>
            </a:br>
            <a:r>
              <a:rPr lang="en-IN" sz="3200" b="1" dirty="0">
                <a:solidFill>
                  <a:schemeClr val="dk1"/>
                </a:solidFill>
                <a:latin typeface="Calibri"/>
                <a:ea typeface="Calibri"/>
                <a:cs typeface="Calibri"/>
                <a:sym typeface="Calibri"/>
              </a:rPr>
              <a:t>Analysis on Mobile Data</a:t>
            </a:r>
          </a:p>
        </p:txBody>
      </p:sp>
    </p:spTree>
  </p:cSld>
  <p:clrMapOvr>
    <a:masterClrMapping/>
  </p:clrMapOvr>
  <p:transition spd="slow">
    <p:randomBar dir="vert"/>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669F15B4-4479-435E-A2E1-D26A63B92603}"/>
              </a:ext>
            </a:extLst>
          </p:cNvPr>
          <p:cNvPicPr>
            <a:picLocks noGrp="1" noChangeAspect="1"/>
          </p:cNvPicPr>
          <p:nvPr>
            <p:ph type="pic" idx="2"/>
          </p:nvPr>
        </p:nvPicPr>
        <p:blipFill>
          <a:blip r:embed="rId2"/>
          <a:srcRect l="1243" r="1243"/>
          <a:stretch>
            <a:fillRect/>
          </a:stretch>
        </p:blipFill>
        <p:spPr>
          <a:xfrm>
            <a:off x="2582227" y="1089025"/>
            <a:ext cx="6402355" cy="4873625"/>
          </a:xfrm>
        </p:spPr>
      </p:pic>
      <p:pic>
        <p:nvPicPr>
          <p:cNvPr id="3" name="Picture 2">
            <a:extLst>
              <a:ext uri="{FF2B5EF4-FFF2-40B4-BE49-F238E27FC236}">
                <a16:creationId xmlns:a16="http://schemas.microsoft.com/office/drawing/2014/main" id="{FACFDAD5-56EA-473A-97A3-2626E2BF73C6}"/>
              </a:ext>
            </a:extLst>
          </p:cNvPr>
          <p:cNvPicPr>
            <a:picLocks noChangeAspect="1"/>
          </p:cNvPicPr>
          <p:nvPr/>
        </p:nvPicPr>
        <p:blipFill>
          <a:blip r:embed="rId3"/>
          <a:stretch>
            <a:fillRect/>
          </a:stretch>
        </p:blipFill>
        <p:spPr>
          <a:xfrm>
            <a:off x="8940800" y="6134100"/>
            <a:ext cx="3251200" cy="723900"/>
          </a:xfrm>
          <a:prstGeom prst="rect">
            <a:avLst/>
          </a:prstGeom>
        </p:spPr>
      </p:pic>
    </p:spTree>
    <p:extLst>
      <p:ext uri="{BB962C8B-B14F-4D97-AF65-F5344CB8AC3E}">
        <p14:creationId xmlns:p14="http://schemas.microsoft.com/office/powerpoint/2010/main" val="1053766766"/>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A0C140-413A-4491-B1C2-A143930590EF}"/>
              </a:ext>
            </a:extLst>
          </p:cNvPr>
          <p:cNvSpPr>
            <a:spLocks noGrp="1"/>
          </p:cNvSpPr>
          <p:nvPr>
            <p:ph type="title"/>
          </p:nvPr>
        </p:nvSpPr>
        <p:spPr/>
        <p:txBody>
          <a:bodyPr/>
          <a:lstStyle/>
          <a:p>
            <a:r>
              <a:rPr lang="en-IN" b="1" dirty="0">
                <a:solidFill>
                  <a:schemeClr val="accent5">
                    <a:lumMod val="75000"/>
                  </a:schemeClr>
                </a:solidFill>
              </a:rPr>
              <a:t>Data Manipulation</a:t>
            </a:r>
          </a:p>
        </p:txBody>
      </p:sp>
      <p:pic>
        <p:nvPicPr>
          <p:cNvPr id="6" name="Picture Placeholder 5">
            <a:extLst>
              <a:ext uri="{FF2B5EF4-FFF2-40B4-BE49-F238E27FC236}">
                <a16:creationId xmlns:a16="http://schemas.microsoft.com/office/drawing/2014/main" id="{6FF6B6D6-2115-454F-9960-BDFB92F181F9}"/>
              </a:ext>
            </a:extLst>
          </p:cNvPr>
          <p:cNvPicPr>
            <a:picLocks noGrp="1" noChangeAspect="1"/>
          </p:cNvPicPr>
          <p:nvPr>
            <p:ph type="pic" idx="2"/>
          </p:nvPr>
        </p:nvPicPr>
        <p:blipFill>
          <a:blip r:embed="rId2"/>
          <a:srcRect t="10520" b="10520"/>
          <a:stretch>
            <a:fillRect/>
          </a:stretch>
        </p:blipFill>
        <p:spPr>
          <a:xfrm>
            <a:off x="5183188" y="1385789"/>
            <a:ext cx="5667692" cy="4475261"/>
          </a:xfrm>
        </p:spPr>
      </p:pic>
      <p:pic>
        <p:nvPicPr>
          <p:cNvPr id="4" name="Picture 3">
            <a:extLst>
              <a:ext uri="{FF2B5EF4-FFF2-40B4-BE49-F238E27FC236}">
                <a16:creationId xmlns:a16="http://schemas.microsoft.com/office/drawing/2014/main" id="{735547AA-F4E7-413F-8AB9-92DA0A830EB3}"/>
              </a:ext>
            </a:extLst>
          </p:cNvPr>
          <p:cNvPicPr>
            <a:picLocks noChangeAspect="1"/>
          </p:cNvPicPr>
          <p:nvPr/>
        </p:nvPicPr>
        <p:blipFill>
          <a:blip r:embed="rId3"/>
          <a:stretch>
            <a:fillRect/>
          </a:stretch>
        </p:blipFill>
        <p:spPr>
          <a:xfrm>
            <a:off x="8844437" y="6134100"/>
            <a:ext cx="3251200" cy="723900"/>
          </a:xfrm>
          <a:prstGeom prst="rect">
            <a:avLst/>
          </a:prstGeom>
        </p:spPr>
      </p:pic>
    </p:spTree>
    <p:extLst>
      <p:ext uri="{BB962C8B-B14F-4D97-AF65-F5344CB8AC3E}">
        <p14:creationId xmlns:p14="http://schemas.microsoft.com/office/powerpoint/2010/main" val="313056331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2000"/>
                                        <p:tgtEl>
                                          <p:spTgt spid="6"/>
                                        </p:tgtEl>
                                      </p:cBhvr>
                                    </p:animEffect>
                                    <p:anim calcmode="lin" valueType="num">
                                      <p:cBhvr>
                                        <p:cTn id="8" dur="2000" fill="hold"/>
                                        <p:tgtEl>
                                          <p:spTgt spid="6"/>
                                        </p:tgtEl>
                                        <p:attrNameLst>
                                          <p:attrName>ppt_w</p:attrName>
                                        </p:attrNameLst>
                                      </p:cBhvr>
                                      <p:tavLst>
                                        <p:tav tm="0" fmla="#ppt_w*sin(2.5*pi*$)">
                                          <p:val>
                                            <p:fltVal val="0"/>
                                          </p:val>
                                        </p:tav>
                                        <p:tav tm="100000">
                                          <p:val>
                                            <p:fltVal val="1"/>
                                          </p:val>
                                        </p:tav>
                                      </p:tavLst>
                                    </p:anim>
                                    <p:anim calcmode="lin" valueType="num">
                                      <p:cBhvr>
                                        <p:cTn id="9" dur="2000" fill="hold"/>
                                        <p:tgtEl>
                                          <p:spTgt spid="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76182D-FB93-441A-A6B8-F4B6A72A7F74}"/>
              </a:ext>
            </a:extLst>
          </p:cNvPr>
          <p:cNvSpPr>
            <a:spLocks noGrp="1"/>
          </p:cNvSpPr>
          <p:nvPr>
            <p:ph type="title"/>
          </p:nvPr>
        </p:nvSpPr>
        <p:spPr/>
        <p:txBody>
          <a:bodyPr/>
          <a:lstStyle/>
          <a:p>
            <a:r>
              <a:rPr lang="en-IN" dirty="0"/>
              <a:t>Univariate Analysis</a:t>
            </a:r>
          </a:p>
        </p:txBody>
      </p:sp>
      <p:pic>
        <p:nvPicPr>
          <p:cNvPr id="8" name="Picture 7">
            <a:extLst>
              <a:ext uri="{FF2B5EF4-FFF2-40B4-BE49-F238E27FC236}">
                <a16:creationId xmlns:a16="http://schemas.microsoft.com/office/drawing/2014/main" id="{B4C68F06-9D8C-436D-8204-2ABB542FB72D}"/>
              </a:ext>
            </a:extLst>
          </p:cNvPr>
          <p:cNvPicPr>
            <a:picLocks noChangeAspect="1"/>
          </p:cNvPicPr>
          <p:nvPr/>
        </p:nvPicPr>
        <p:blipFill>
          <a:blip r:embed="rId2"/>
          <a:stretch>
            <a:fillRect/>
          </a:stretch>
        </p:blipFill>
        <p:spPr>
          <a:xfrm>
            <a:off x="189131" y="1497775"/>
            <a:ext cx="5057183" cy="3503024"/>
          </a:xfrm>
          <a:prstGeom prst="rect">
            <a:avLst/>
          </a:prstGeom>
        </p:spPr>
      </p:pic>
      <p:pic>
        <p:nvPicPr>
          <p:cNvPr id="16" name="Picture 15">
            <a:extLst>
              <a:ext uri="{FF2B5EF4-FFF2-40B4-BE49-F238E27FC236}">
                <a16:creationId xmlns:a16="http://schemas.microsoft.com/office/drawing/2014/main" id="{9577F6A9-4173-4267-AD53-C55588645A75}"/>
              </a:ext>
            </a:extLst>
          </p:cNvPr>
          <p:cNvPicPr>
            <a:picLocks noChangeAspect="1"/>
          </p:cNvPicPr>
          <p:nvPr/>
        </p:nvPicPr>
        <p:blipFill>
          <a:blip r:embed="rId3"/>
          <a:stretch>
            <a:fillRect/>
          </a:stretch>
        </p:blipFill>
        <p:spPr>
          <a:xfrm>
            <a:off x="6753089" y="306521"/>
            <a:ext cx="4761577" cy="3582137"/>
          </a:xfrm>
          <a:prstGeom prst="rect">
            <a:avLst/>
          </a:prstGeom>
        </p:spPr>
      </p:pic>
      <p:pic>
        <p:nvPicPr>
          <p:cNvPr id="6" name="Picture 5">
            <a:extLst>
              <a:ext uri="{FF2B5EF4-FFF2-40B4-BE49-F238E27FC236}">
                <a16:creationId xmlns:a16="http://schemas.microsoft.com/office/drawing/2014/main" id="{6A605497-5081-4201-A3CA-121035F2DCEB}"/>
              </a:ext>
            </a:extLst>
          </p:cNvPr>
          <p:cNvPicPr>
            <a:picLocks noChangeAspect="1"/>
          </p:cNvPicPr>
          <p:nvPr/>
        </p:nvPicPr>
        <p:blipFill>
          <a:blip r:embed="rId4"/>
          <a:stretch>
            <a:fillRect/>
          </a:stretch>
        </p:blipFill>
        <p:spPr>
          <a:xfrm>
            <a:off x="8872718" y="6134100"/>
            <a:ext cx="3251200" cy="723900"/>
          </a:xfrm>
          <a:prstGeom prst="rect">
            <a:avLst/>
          </a:prstGeom>
        </p:spPr>
      </p:pic>
      <p:sp>
        <p:nvSpPr>
          <p:cNvPr id="4" name="TextBox 3">
            <a:extLst>
              <a:ext uri="{FF2B5EF4-FFF2-40B4-BE49-F238E27FC236}">
                <a16:creationId xmlns:a16="http://schemas.microsoft.com/office/drawing/2014/main" id="{E04B7C42-879D-806A-3A9D-CE4E360C0C36}"/>
              </a:ext>
            </a:extLst>
          </p:cNvPr>
          <p:cNvSpPr txBox="1"/>
          <p:nvPr/>
        </p:nvSpPr>
        <p:spPr>
          <a:xfrm>
            <a:off x="337251" y="5220304"/>
            <a:ext cx="5158981" cy="1107996"/>
          </a:xfrm>
          <a:prstGeom prst="rect">
            <a:avLst/>
          </a:prstGeom>
          <a:noFill/>
        </p:spPr>
        <p:txBody>
          <a:bodyPr wrap="square" rtlCol="0">
            <a:spAutoFit/>
          </a:bodyPr>
          <a:lstStyle/>
          <a:p>
            <a:r>
              <a:rPr lang="en-US" sz="1100" dirty="0"/>
              <a:t># from the above plot the x-axis represents the count and the y-axis represents the prices of the products here the prices are starting from 30k to 60k #but many are showing </a:t>
            </a:r>
            <a:r>
              <a:rPr lang="en-US" sz="1100" dirty="0" err="1"/>
              <a:t>intrest</a:t>
            </a:r>
            <a:r>
              <a:rPr lang="en-US" sz="1100" dirty="0"/>
              <a:t> to buy the price lies in between 40k to 55k but the median value for the </a:t>
            </a:r>
            <a:r>
              <a:rPr lang="en-US" sz="1100" dirty="0" err="1"/>
              <a:t>prpoduct</a:t>
            </a:r>
            <a:r>
              <a:rPr lang="en-US" sz="1100" dirty="0"/>
              <a:t> price is 46k.many people much showing #intrest to buy mobile with their desired features in a budget so here we can understand the mobile we get with all features in the budget of 46k</a:t>
            </a:r>
            <a:endParaRPr lang="en-IN" sz="1100" dirty="0"/>
          </a:p>
        </p:txBody>
      </p:sp>
      <p:sp>
        <p:nvSpPr>
          <p:cNvPr id="7" name="TextBox 6">
            <a:extLst>
              <a:ext uri="{FF2B5EF4-FFF2-40B4-BE49-F238E27FC236}">
                <a16:creationId xmlns:a16="http://schemas.microsoft.com/office/drawing/2014/main" id="{2BDFA24B-F70A-B58C-B075-E02FA9F56CE2}"/>
              </a:ext>
            </a:extLst>
          </p:cNvPr>
          <p:cNvSpPr txBox="1"/>
          <p:nvPr/>
        </p:nvSpPr>
        <p:spPr>
          <a:xfrm>
            <a:off x="6872747" y="4159373"/>
            <a:ext cx="4307621" cy="1107996"/>
          </a:xfrm>
          <a:prstGeom prst="rect">
            <a:avLst/>
          </a:prstGeom>
          <a:noFill/>
        </p:spPr>
        <p:txBody>
          <a:bodyPr wrap="square" rtlCol="0">
            <a:spAutoFit/>
          </a:bodyPr>
          <a:lstStyle/>
          <a:p>
            <a:r>
              <a:rPr lang="en-US" sz="1100" dirty="0"/>
              <a:t>#Based on the boxplot of product reviews, with the x-axis representing the count value and the y-axis representing #the product reviews. The boxplot shows that the majority of the product reviews are in the range between 4.3 and 4.5. The median value of the product #reviews is 4.4, which indicates that the product has a high demand in the market.</a:t>
            </a:r>
            <a:endParaRPr lang="en-IN" sz="1100" dirty="0"/>
          </a:p>
        </p:txBody>
      </p:sp>
    </p:spTree>
    <p:extLst>
      <p:ext uri="{BB962C8B-B14F-4D97-AF65-F5344CB8AC3E}">
        <p14:creationId xmlns:p14="http://schemas.microsoft.com/office/powerpoint/2010/main" val="4021052550"/>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6"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down)">
                                      <p:cBhvr>
                                        <p:cTn id="12" dur="580">
                                          <p:stCondLst>
                                            <p:cond delay="0"/>
                                          </p:stCondLst>
                                        </p:cTn>
                                        <p:tgtEl>
                                          <p:spTgt spid="8"/>
                                        </p:tgtEl>
                                      </p:cBhvr>
                                    </p:animEffect>
                                    <p:anim calcmode="lin" valueType="num">
                                      <p:cBhvr>
                                        <p:cTn id="13" dur="1822" tmFilter="0,0; 0.14,0.36; 0.43,0.73; 0.71,0.91; 1.0,1.0">
                                          <p:stCondLst>
                                            <p:cond delay="0"/>
                                          </p:stCondLst>
                                        </p:cTn>
                                        <p:tgtEl>
                                          <p:spTgt spid="8"/>
                                        </p:tgtEl>
                                        <p:attrNameLst>
                                          <p:attrName>ppt_x</p:attrName>
                                        </p:attrNameLst>
                                      </p:cBhvr>
                                      <p:tavLst>
                                        <p:tav tm="0">
                                          <p:val>
                                            <p:strVal val="#ppt_x-0.25"/>
                                          </p:val>
                                        </p:tav>
                                        <p:tav tm="100000">
                                          <p:val>
                                            <p:strVal val="#ppt_x"/>
                                          </p:val>
                                        </p:tav>
                                      </p:tavLst>
                                    </p:anim>
                                    <p:anim calcmode="lin" valueType="num">
                                      <p:cBhvr>
                                        <p:cTn id="14" dur="664" tmFilter="0.0,0.0; 0.25,0.07; 0.50,0.2; 0.75,0.467; 1.0,1.0">
                                          <p:stCondLst>
                                            <p:cond delay="0"/>
                                          </p:stCondLst>
                                        </p:cTn>
                                        <p:tgtEl>
                                          <p:spTgt spid="8"/>
                                        </p:tgtEl>
                                        <p:attrNameLst>
                                          <p:attrName>ppt_y</p:attrName>
                                        </p:attrNameLst>
                                      </p:cBhvr>
                                      <p:tavLst>
                                        <p:tav tm="0" fmla="#ppt_y-sin(pi*$)/3">
                                          <p:val>
                                            <p:fltVal val="0.5"/>
                                          </p:val>
                                        </p:tav>
                                        <p:tav tm="100000">
                                          <p:val>
                                            <p:fltVal val="1"/>
                                          </p:val>
                                        </p:tav>
                                      </p:tavLst>
                                    </p:anim>
                                    <p:anim calcmode="lin" valueType="num">
                                      <p:cBhvr>
                                        <p:cTn id="15" dur="664" tmFilter="0, 0; 0.125,0.2665; 0.25,0.4; 0.375,0.465; 0.5,0.5;  0.625,0.535; 0.75,0.6; 0.875,0.7335; 1,1">
                                          <p:stCondLst>
                                            <p:cond delay="664"/>
                                          </p:stCondLst>
                                        </p:cTn>
                                        <p:tgtEl>
                                          <p:spTgt spid="8"/>
                                        </p:tgtEl>
                                        <p:attrNameLst>
                                          <p:attrName>ppt_y</p:attrName>
                                        </p:attrNameLst>
                                      </p:cBhvr>
                                      <p:tavLst>
                                        <p:tav tm="0" fmla="#ppt_y-sin(pi*$)/9">
                                          <p:val>
                                            <p:fltVal val="0"/>
                                          </p:val>
                                        </p:tav>
                                        <p:tav tm="100000">
                                          <p:val>
                                            <p:fltVal val="1"/>
                                          </p:val>
                                        </p:tav>
                                      </p:tavLst>
                                    </p:anim>
                                    <p:anim calcmode="lin" valueType="num">
                                      <p:cBhvr>
                                        <p:cTn id="16" dur="332" tmFilter="0, 0; 0.125,0.2665; 0.25,0.4; 0.375,0.465; 0.5,0.5;  0.625,0.535; 0.75,0.6; 0.875,0.7335; 1,1">
                                          <p:stCondLst>
                                            <p:cond delay="1324"/>
                                          </p:stCondLst>
                                        </p:cTn>
                                        <p:tgtEl>
                                          <p:spTgt spid="8"/>
                                        </p:tgtEl>
                                        <p:attrNameLst>
                                          <p:attrName>ppt_y</p:attrName>
                                        </p:attrNameLst>
                                      </p:cBhvr>
                                      <p:tavLst>
                                        <p:tav tm="0" fmla="#ppt_y-sin(pi*$)/27">
                                          <p:val>
                                            <p:fltVal val="0"/>
                                          </p:val>
                                        </p:tav>
                                        <p:tav tm="100000">
                                          <p:val>
                                            <p:fltVal val="1"/>
                                          </p:val>
                                        </p:tav>
                                      </p:tavLst>
                                    </p:anim>
                                    <p:anim calcmode="lin" valueType="num">
                                      <p:cBhvr>
                                        <p:cTn id="17" dur="164" tmFilter="0, 0; 0.125,0.2665; 0.25,0.4; 0.375,0.465; 0.5,0.5;  0.625,0.535; 0.75,0.6; 0.875,0.7335; 1,1">
                                          <p:stCondLst>
                                            <p:cond delay="1656"/>
                                          </p:stCondLst>
                                        </p:cTn>
                                        <p:tgtEl>
                                          <p:spTgt spid="8"/>
                                        </p:tgtEl>
                                        <p:attrNameLst>
                                          <p:attrName>ppt_y</p:attrName>
                                        </p:attrNameLst>
                                      </p:cBhvr>
                                      <p:tavLst>
                                        <p:tav tm="0" fmla="#ppt_y-sin(pi*$)/81">
                                          <p:val>
                                            <p:fltVal val="0"/>
                                          </p:val>
                                        </p:tav>
                                        <p:tav tm="100000">
                                          <p:val>
                                            <p:fltVal val="1"/>
                                          </p:val>
                                        </p:tav>
                                      </p:tavLst>
                                    </p:anim>
                                    <p:animScale>
                                      <p:cBhvr>
                                        <p:cTn id="18" dur="26">
                                          <p:stCondLst>
                                            <p:cond delay="650"/>
                                          </p:stCondLst>
                                        </p:cTn>
                                        <p:tgtEl>
                                          <p:spTgt spid="8"/>
                                        </p:tgtEl>
                                      </p:cBhvr>
                                      <p:to x="100000" y="60000"/>
                                    </p:animScale>
                                    <p:animScale>
                                      <p:cBhvr>
                                        <p:cTn id="19" dur="166" decel="50000">
                                          <p:stCondLst>
                                            <p:cond delay="676"/>
                                          </p:stCondLst>
                                        </p:cTn>
                                        <p:tgtEl>
                                          <p:spTgt spid="8"/>
                                        </p:tgtEl>
                                      </p:cBhvr>
                                      <p:to x="100000" y="100000"/>
                                    </p:animScale>
                                    <p:animScale>
                                      <p:cBhvr>
                                        <p:cTn id="20" dur="26">
                                          <p:stCondLst>
                                            <p:cond delay="1312"/>
                                          </p:stCondLst>
                                        </p:cTn>
                                        <p:tgtEl>
                                          <p:spTgt spid="8"/>
                                        </p:tgtEl>
                                      </p:cBhvr>
                                      <p:to x="100000" y="80000"/>
                                    </p:animScale>
                                    <p:animScale>
                                      <p:cBhvr>
                                        <p:cTn id="21" dur="166" decel="50000">
                                          <p:stCondLst>
                                            <p:cond delay="1338"/>
                                          </p:stCondLst>
                                        </p:cTn>
                                        <p:tgtEl>
                                          <p:spTgt spid="8"/>
                                        </p:tgtEl>
                                      </p:cBhvr>
                                      <p:to x="100000" y="100000"/>
                                    </p:animScale>
                                    <p:animScale>
                                      <p:cBhvr>
                                        <p:cTn id="22" dur="26">
                                          <p:stCondLst>
                                            <p:cond delay="1642"/>
                                          </p:stCondLst>
                                        </p:cTn>
                                        <p:tgtEl>
                                          <p:spTgt spid="8"/>
                                        </p:tgtEl>
                                      </p:cBhvr>
                                      <p:to x="100000" y="90000"/>
                                    </p:animScale>
                                    <p:animScale>
                                      <p:cBhvr>
                                        <p:cTn id="23" dur="166" decel="50000">
                                          <p:stCondLst>
                                            <p:cond delay="1668"/>
                                          </p:stCondLst>
                                        </p:cTn>
                                        <p:tgtEl>
                                          <p:spTgt spid="8"/>
                                        </p:tgtEl>
                                      </p:cBhvr>
                                      <p:to x="100000" y="100000"/>
                                    </p:animScale>
                                    <p:animScale>
                                      <p:cBhvr>
                                        <p:cTn id="24" dur="26">
                                          <p:stCondLst>
                                            <p:cond delay="1808"/>
                                          </p:stCondLst>
                                        </p:cTn>
                                        <p:tgtEl>
                                          <p:spTgt spid="8"/>
                                        </p:tgtEl>
                                      </p:cBhvr>
                                      <p:to x="100000" y="95000"/>
                                    </p:animScale>
                                    <p:animScale>
                                      <p:cBhvr>
                                        <p:cTn id="25" dur="166" decel="50000">
                                          <p:stCondLst>
                                            <p:cond delay="1834"/>
                                          </p:stCondLst>
                                        </p:cTn>
                                        <p:tgtEl>
                                          <p:spTgt spid="8"/>
                                        </p:tgtEl>
                                      </p:cBhvr>
                                      <p:to x="100000" y="100000"/>
                                    </p:animScale>
                                  </p:childTnLst>
                                </p:cTn>
                              </p:par>
                            </p:childTnLst>
                          </p:cTn>
                        </p:par>
                      </p:childTnLst>
                    </p:cTn>
                  </p:par>
                  <p:par>
                    <p:cTn id="26" fill="hold">
                      <p:stCondLst>
                        <p:cond delay="indefinite"/>
                      </p:stCondLst>
                      <p:childTnLst>
                        <p:par>
                          <p:cTn id="27" fill="hold">
                            <p:stCondLst>
                              <p:cond delay="0"/>
                            </p:stCondLst>
                            <p:childTnLst>
                              <p:par>
                                <p:cTn id="28" presetID="14" presetClass="entr" presetSubtype="10" fill="hold" nodeType="click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randombar(horizontal)">
                                      <p:cBhvr>
                                        <p:cTn id="30" dur="500"/>
                                        <p:tgtEl>
                                          <p:spTgt spid="16"/>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4"/>
                                        </p:tgtEl>
                                        <p:attrNameLst>
                                          <p:attrName>style.visibility</p:attrName>
                                        </p:attrNameLst>
                                      </p:cBhvr>
                                      <p:to>
                                        <p:strVal val="visible"/>
                                      </p:to>
                                    </p:set>
                                    <p:animEffect transition="in" filter="fade">
                                      <p:cBhvr>
                                        <p:cTn id="35" dur="500"/>
                                        <p:tgtEl>
                                          <p:spTgt spid="4"/>
                                        </p:tgtEl>
                                      </p:cBhvr>
                                    </p:animEffect>
                                  </p:childTnLst>
                                </p:cTn>
                              </p:par>
                            </p:childTnLst>
                          </p:cTn>
                        </p:par>
                      </p:childTnLst>
                    </p:cTn>
                  </p:par>
                  <p:par>
                    <p:cTn id="36" fill="hold">
                      <p:stCondLst>
                        <p:cond delay="indefinite"/>
                      </p:stCondLst>
                      <p:childTnLst>
                        <p:par>
                          <p:cTn id="37" fill="hold">
                            <p:stCondLst>
                              <p:cond delay="0"/>
                            </p:stCondLst>
                            <p:childTnLst>
                              <p:par>
                                <p:cTn id="38" presetID="21" presetClass="entr" presetSubtype="1" fill="hold" grpId="0" nodeType="clickEffect">
                                  <p:stCondLst>
                                    <p:cond delay="0"/>
                                  </p:stCondLst>
                                  <p:childTnLst>
                                    <p:set>
                                      <p:cBhvr>
                                        <p:cTn id="39" dur="1" fill="hold">
                                          <p:stCondLst>
                                            <p:cond delay="0"/>
                                          </p:stCondLst>
                                        </p:cTn>
                                        <p:tgtEl>
                                          <p:spTgt spid="7"/>
                                        </p:tgtEl>
                                        <p:attrNameLst>
                                          <p:attrName>style.visibility</p:attrName>
                                        </p:attrNameLst>
                                      </p:cBhvr>
                                      <p:to>
                                        <p:strVal val="visible"/>
                                      </p:to>
                                    </p:set>
                                    <p:animEffect transition="in" filter="wheel(1)">
                                      <p:cBhvr>
                                        <p:cTn id="40"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6A96742-A1EF-482A-9A49-E9D21CBD591D}"/>
              </a:ext>
            </a:extLst>
          </p:cNvPr>
          <p:cNvPicPr>
            <a:picLocks noChangeAspect="1"/>
          </p:cNvPicPr>
          <p:nvPr/>
        </p:nvPicPr>
        <p:blipFill>
          <a:blip r:embed="rId2"/>
          <a:stretch>
            <a:fillRect/>
          </a:stretch>
        </p:blipFill>
        <p:spPr>
          <a:xfrm>
            <a:off x="15656" y="755855"/>
            <a:ext cx="4997944" cy="3684589"/>
          </a:xfrm>
          <a:prstGeom prst="rect">
            <a:avLst/>
          </a:prstGeom>
        </p:spPr>
      </p:pic>
      <p:pic>
        <p:nvPicPr>
          <p:cNvPr id="4" name="Picture 3">
            <a:extLst>
              <a:ext uri="{FF2B5EF4-FFF2-40B4-BE49-F238E27FC236}">
                <a16:creationId xmlns:a16="http://schemas.microsoft.com/office/drawing/2014/main" id="{A94F84F7-A6B5-49FB-BD17-91698100890B}"/>
              </a:ext>
            </a:extLst>
          </p:cNvPr>
          <p:cNvPicPr>
            <a:picLocks noChangeAspect="1"/>
          </p:cNvPicPr>
          <p:nvPr/>
        </p:nvPicPr>
        <p:blipFill>
          <a:blip r:embed="rId3"/>
          <a:stretch>
            <a:fillRect/>
          </a:stretch>
        </p:blipFill>
        <p:spPr>
          <a:xfrm>
            <a:off x="8902839" y="6134100"/>
            <a:ext cx="3251200" cy="723900"/>
          </a:xfrm>
          <a:prstGeom prst="rect">
            <a:avLst/>
          </a:prstGeom>
        </p:spPr>
      </p:pic>
      <p:pic>
        <p:nvPicPr>
          <p:cNvPr id="11" name="Picture 10">
            <a:extLst>
              <a:ext uri="{FF2B5EF4-FFF2-40B4-BE49-F238E27FC236}">
                <a16:creationId xmlns:a16="http://schemas.microsoft.com/office/drawing/2014/main" id="{8BE95AE6-C7F2-4290-B408-546CB4DA6DBF}"/>
              </a:ext>
            </a:extLst>
          </p:cNvPr>
          <p:cNvPicPr>
            <a:picLocks noChangeAspect="1"/>
          </p:cNvPicPr>
          <p:nvPr/>
        </p:nvPicPr>
        <p:blipFill>
          <a:blip r:embed="rId4"/>
          <a:stretch>
            <a:fillRect/>
          </a:stretch>
        </p:blipFill>
        <p:spPr>
          <a:xfrm>
            <a:off x="7025094" y="2655781"/>
            <a:ext cx="4909774" cy="3285993"/>
          </a:xfrm>
          <a:prstGeom prst="rect">
            <a:avLst/>
          </a:prstGeom>
        </p:spPr>
      </p:pic>
      <p:sp>
        <p:nvSpPr>
          <p:cNvPr id="7" name="TextBox 6">
            <a:extLst>
              <a:ext uri="{FF2B5EF4-FFF2-40B4-BE49-F238E27FC236}">
                <a16:creationId xmlns:a16="http://schemas.microsoft.com/office/drawing/2014/main" id="{A6335EEA-EC0C-1753-89A9-ACF20EDF98A8}"/>
              </a:ext>
            </a:extLst>
          </p:cNvPr>
          <p:cNvSpPr txBox="1"/>
          <p:nvPr/>
        </p:nvSpPr>
        <p:spPr>
          <a:xfrm>
            <a:off x="168964" y="4554415"/>
            <a:ext cx="4909773" cy="769441"/>
          </a:xfrm>
          <a:prstGeom prst="rect">
            <a:avLst/>
          </a:prstGeom>
          <a:noFill/>
        </p:spPr>
        <p:txBody>
          <a:bodyPr wrap="square" rtlCol="0">
            <a:spAutoFit/>
          </a:bodyPr>
          <a:lstStyle/>
          <a:p>
            <a:r>
              <a:rPr lang="en-US" sz="1100" dirty="0"/>
              <a:t>#the bar graph explains about the camera the x-axis represents the </a:t>
            </a:r>
            <a:r>
              <a:rPr lang="en-US" sz="1100" dirty="0" err="1"/>
              <a:t>mp</a:t>
            </a:r>
            <a:r>
              <a:rPr lang="en-US" sz="1100" dirty="0"/>
              <a:t> of camera and the y-axis represents the count. here two </a:t>
            </a:r>
            <a:r>
              <a:rPr lang="en-US" sz="1100" dirty="0" err="1"/>
              <a:t>mp</a:t>
            </a:r>
            <a:r>
              <a:rPr lang="en-US" sz="1100" dirty="0"/>
              <a:t> get the same counts #so here what we observe is two mobiles have the same demand in the market so we need to focus into those brands.</a:t>
            </a:r>
            <a:endParaRPr lang="en-IN" sz="1100" dirty="0"/>
          </a:p>
        </p:txBody>
      </p:sp>
      <p:sp>
        <p:nvSpPr>
          <p:cNvPr id="10" name="TextBox 9">
            <a:extLst>
              <a:ext uri="{FF2B5EF4-FFF2-40B4-BE49-F238E27FC236}">
                <a16:creationId xmlns:a16="http://schemas.microsoft.com/office/drawing/2014/main" id="{D69A90FA-7AD1-0410-65C5-4F7A74F631C5}"/>
              </a:ext>
            </a:extLst>
          </p:cNvPr>
          <p:cNvSpPr txBox="1"/>
          <p:nvPr/>
        </p:nvSpPr>
        <p:spPr>
          <a:xfrm>
            <a:off x="7129241" y="1259761"/>
            <a:ext cx="4649804" cy="938719"/>
          </a:xfrm>
          <a:prstGeom prst="rect">
            <a:avLst/>
          </a:prstGeom>
          <a:noFill/>
        </p:spPr>
        <p:txBody>
          <a:bodyPr wrap="square" rtlCol="0">
            <a:spAutoFit/>
          </a:bodyPr>
          <a:lstStyle/>
          <a:p>
            <a:r>
              <a:rPr lang="en-US" sz="1100"/>
              <a:t>#from the graph the x-axis represents the size of the dispaly in inches and the y-axis represents the count.from that we can conclude that the max size#of the display is 6.7 and the min size of the display is 5.5,here what we can understand is  the max usage mobile contains the dispaly size is 6.7</a:t>
            </a:r>
            <a:endParaRPr lang="en-IN" sz="1100" dirty="0"/>
          </a:p>
        </p:txBody>
      </p:sp>
    </p:spTree>
    <p:extLst>
      <p:ext uri="{BB962C8B-B14F-4D97-AF65-F5344CB8AC3E}">
        <p14:creationId xmlns:p14="http://schemas.microsoft.com/office/powerpoint/2010/main" val="1103147747"/>
      </p:ext>
    </p:extLst>
  </p:cSld>
  <p:clrMapOvr>
    <a:masterClrMapping/>
  </p:clrMapOvr>
  <p:transition spd="slow">
    <p:wheel spokes="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6"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down)">
                                      <p:cBhvr>
                                        <p:cTn id="12" dur="580">
                                          <p:stCondLst>
                                            <p:cond delay="0"/>
                                          </p:stCondLst>
                                        </p:cTn>
                                        <p:tgtEl>
                                          <p:spTgt spid="11"/>
                                        </p:tgtEl>
                                      </p:cBhvr>
                                    </p:animEffect>
                                    <p:anim calcmode="lin" valueType="num">
                                      <p:cBhvr>
                                        <p:cTn id="13" dur="1822" tmFilter="0,0; 0.14,0.36; 0.43,0.73; 0.71,0.91; 1.0,1.0">
                                          <p:stCondLst>
                                            <p:cond delay="0"/>
                                          </p:stCondLst>
                                        </p:cTn>
                                        <p:tgtEl>
                                          <p:spTgt spid="11"/>
                                        </p:tgtEl>
                                        <p:attrNameLst>
                                          <p:attrName>ppt_x</p:attrName>
                                        </p:attrNameLst>
                                      </p:cBhvr>
                                      <p:tavLst>
                                        <p:tav tm="0">
                                          <p:val>
                                            <p:strVal val="#ppt_x-0.25"/>
                                          </p:val>
                                        </p:tav>
                                        <p:tav tm="100000">
                                          <p:val>
                                            <p:strVal val="#ppt_x"/>
                                          </p:val>
                                        </p:tav>
                                      </p:tavLst>
                                    </p:anim>
                                    <p:anim calcmode="lin" valueType="num">
                                      <p:cBhvr>
                                        <p:cTn id="14" dur="664" tmFilter="0.0,0.0; 0.25,0.07; 0.50,0.2; 0.75,0.467; 1.0,1.0">
                                          <p:stCondLst>
                                            <p:cond delay="0"/>
                                          </p:stCondLst>
                                        </p:cTn>
                                        <p:tgtEl>
                                          <p:spTgt spid="11"/>
                                        </p:tgtEl>
                                        <p:attrNameLst>
                                          <p:attrName>ppt_y</p:attrName>
                                        </p:attrNameLst>
                                      </p:cBhvr>
                                      <p:tavLst>
                                        <p:tav tm="0" fmla="#ppt_y-sin(pi*$)/3">
                                          <p:val>
                                            <p:fltVal val="0.5"/>
                                          </p:val>
                                        </p:tav>
                                        <p:tav tm="100000">
                                          <p:val>
                                            <p:fltVal val="1"/>
                                          </p:val>
                                        </p:tav>
                                      </p:tavLst>
                                    </p:anim>
                                    <p:anim calcmode="lin" valueType="num">
                                      <p:cBhvr>
                                        <p:cTn id="15" dur="664" tmFilter="0, 0; 0.125,0.2665; 0.25,0.4; 0.375,0.465; 0.5,0.5;  0.625,0.535; 0.75,0.6; 0.875,0.7335; 1,1">
                                          <p:stCondLst>
                                            <p:cond delay="664"/>
                                          </p:stCondLst>
                                        </p:cTn>
                                        <p:tgtEl>
                                          <p:spTgt spid="11"/>
                                        </p:tgtEl>
                                        <p:attrNameLst>
                                          <p:attrName>ppt_y</p:attrName>
                                        </p:attrNameLst>
                                      </p:cBhvr>
                                      <p:tavLst>
                                        <p:tav tm="0" fmla="#ppt_y-sin(pi*$)/9">
                                          <p:val>
                                            <p:fltVal val="0"/>
                                          </p:val>
                                        </p:tav>
                                        <p:tav tm="100000">
                                          <p:val>
                                            <p:fltVal val="1"/>
                                          </p:val>
                                        </p:tav>
                                      </p:tavLst>
                                    </p:anim>
                                    <p:anim calcmode="lin" valueType="num">
                                      <p:cBhvr>
                                        <p:cTn id="16" dur="332" tmFilter="0, 0; 0.125,0.2665; 0.25,0.4; 0.375,0.465; 0.5,0.5;  0.625,0.535; 0.75,0.6; 0.875,0.7335; 1,1">
                                          <p:stCondLst>
                                            <p:cond delay="1324"/>
                                          </p:stCondLst>
                                        </p:cTn>
                                        <p:tgtEl>
                                          <p:spTgt spid="11"/>
                                        </p:tgtEl>
                                        <p:attrNameLst>
                                          <p:attrName>ppt_y</p:attrName>
                                        </p:attrNameLst>
                                      </p:cBhvr>
                                      <p:tavLst>
                                        <p:tav tm="0" fmla="#ppt_y-sin(pi*$)/27">
                                          <p:val>
                                            <p:fltVal val="0"/>
                                          </p:val>
                                        </p:tav>
                                        <p:tav tm="100000">
                                          <p:val>
                                            <p:fltVal val="1"/>
                                          </p:val>
                                        </p:tav>
                                      </p:tavLst>
                                    </p:anim>
                                    <p:anim calcmode="lin" valueType="num">
                                      <p:cBhvr>
                                        <p:cTn id="17" dur="164" tmFilter="0, 0; 0.125,0.2665; 0.25,0.4; 0.375,0.465; 0.5,0.5;  0.625,0.535; 0.75,0.6; 0.875,0.7335; 1,1">
                                          <p:stCondLst>
                                            <p:cond delay="1656"/>
                                          </p:stCondLst>
                                        </p:cTn>
                                        <p:tgtEl>
                                          <p:spTgt spid="11"/>
                                        </p:tgtEl>
                                        <p:attrNameLst>
                                          <p:attrName>ppt_y</p:attrName>
                                        </p:attrNameLst>
                                      </p:cBhvr>
                                      <p:tavLst>
                                        <p:tav tm="0" fmla="#ppt_y-sin(pi*$)/81">
                                          <p:val>
                                            <p:fltVal val="0"/>
                                          </p:val>
                                        </p:tav>
                                        <p:tav tm="100000">
                                          <p:val>
                                            <p:fltVal val="1"/>
                                          </p:val>
                                        </p:tav>
                                      </p:tavLst>
                                    </p:anim>
                                    <p:animScale>
                                      <p:cBhvr>
                                        <p:cTn id="18" dur="26">
                                          <p:stCondLst>
                                            <p:cond delay="650"/>
                                          </p:stCondLst>
                                        </p:cTn>
                                        <p:tgtEl>
                                          <p:spTgt spid="11"/>
                                        </p:tgtEl>
                                      </p:cBhvr>
                                      <p:to x="100000" y="60000"/>
                                    </p:animScale>
                                    <p:animScale>
                                      <p:cBhvr>
                                        <p:cTn id="19" dur="166" decel="50000">
                                          <p:stCondLst>
                                            <p:cond delay="676"/>
                                          </p:stCondLst>
                                        </p:cTn>
                                        <p:tgtEl>
                                          <p:spTgt spid="11"/>
                                        </p:tgtEl>
                                      </p:cBhvr>
                                      <p:to x="100000" y="100000"/>
                                    </p:animScale>
                                    <p:animScale>
                                      <p:cBhvr>
                                        <p:cTn id="20" dur="26">
                                          <p:stCondLst>
                                            <p:cond delay="1312"/>
                                          </p:stCondLst>
                                        </p:cTn>
                                        <p:tgtEl>
                                          <p:spTgt spid="11"/>
                                        </p:tgtEl>
                                      </p:cBhvr>
                                      <p:to x="100000" y="80000"/>
                                    </p:animScale>
                                    <p:animScale>
                                      <p:cBhvr>
                                        <p:cTn id="21" dur="166" decel="50000">
                                          <p:stCondLst>
                                            <p:cond delay="1338"/>
                                          </p:stCondLst>
                                        </p:cTn>
                                        <p:tgtEl>
                                          <p:spTgt spid="11"/>
                                        </p:tgtEl>
                                      </p:cBhvr>
                                      <p:to x="100000" y="100000"/>
                                    </p:animScale>
                                    <p:animScale>
                                      <p:cBhvr>
                                        <p:cTn id="22" dur="26">
                                          <p:stCondLst>
                                            <p:cond delay="1642"/>
                                          </p:stCondLst>
                                        </p:cTn>
                                        <p:tgtEl>
                                          <p:spTgt spid="11"/>
                                        </p:tgtEl>
                                      </p:cBhvr>
                                      <p:to x="100000" y="90000"/>
                                    </p:animScale>
                                    <p:animScale>
                                      <p:cBhvr>
                                        <p:cTn id="23" dur="166" decel="50000">
                                          <p:stCondLst>
                                            <p:cond delay="1668"/>
                                          </p:stCondLst>
                                        </p:cTn>
                                        <p:tgtEl>
                                          <p:spTgt spid="11"/>
                                        </p:tgtEl>
                                      </p:cBhvr>
                                      <p:to x="100000" y="100000"/>
                                    </p:animScale>
                                    <p:animScale>
                                      <p:cBhvr>
                                        <p:cTn id="24" dur="26">
                                          <p:stCondLst>
                                            <p:cond delay="1808"/>
                                          </p:stCondLst>
                                        </p:cTn>
                                        <p:tgtEl>
                                          <p:spTgt spid="11"/>
                                        </p:tgtEl>
                                      </p:cBhvr>
                                      <p:to x="100000" y="95000"/>
                                    </p:animScale>
                                    <p:animScale>
                                      <p:cBhvr>
                                        <p:cTn id="25" dur="166" decel="50000">
                                          <p:stCondLst>
                                            <p:cond delay="1834"/>
                                          </p:stCondLst>
                                        </p:cTn>
                                        <p:tgtEl>
                                          <p:spTgt spid="11"/>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B69766-6AEC-4506-BCD0-5050586E8540}"/>
              </a:ext>
            </a:extLst>
          </p:cNvPr>
          <p:cNvSpPr>
            <a:spLocks noGrp="1"/>
          </p:cNvSpPr>
          <p:nvPr>
            <p:ph type="title"/>
          </p:nvPr>
        </p:nvSpPr>
        <p:spPr>
          <a:xfrm>
            <a:off x="82000" y="0"/>
            <a:ext cx="4942283" cy="747425"/>
          </a:xfrm>
        </p:spPr>
        <p:txBody>
          <a:bodyPr/>
          <a:lstStyle/>
          <a:p>
            <a:r>
              <a:rPr lang="en-IN" dirty="0" err="1"/>
              <a:t>Bivarient</a:t>
            </a:r>
            <a:r>
              <a:rPr lang="en-IN" dirty="0"/>
              <a:t> analysis</a:t>
            </a:r>
          </a:p>
        </p:txBody>
      </p:sp>
      <p:pic>
        <p:nvPicPr>
          <p:cNvPr id="10" name="Picture 9">
            <a:extLst>
              <a:ext uri="{FF2B5EF4-FFF2-40B4-BE49-F238E27FC236}">
                <a16:creationId xmlns:a16="http://schemas.microsoft.com/office/drawing/2014/main" id="{D23D049F-1C72-410F-A2C4-C6735F2EB93F}"/>
              </a:ext>
            </a:extLst>
          </p:cNvPr>
          <p:cNvPicPr>
            <a:picLocks noChangeAspect="1"/>
          </p:cNvPicPr>
          <p:nvPr/>
        </p:nvPicPr>
        <p:blipFill>
          <a:blip r:embed="rId2"/>
          <a:stretch>
            <a:fillRect/>
          </a:stretch>
        </p:blipFill>
        <p:spPr>
          <a:xfrm>
            <a:off x="57211" y="747425"/>
            <a:ext cx="5588300" cy="3567242"/>
          </a:xfrm>
          <a:prstGeom prst="rect">
            <a:avLst/>
          </a:prstGeom>
        </p:spPr>
      </p:pic>
      <p:pic>
        <p:nvPicPr>
          <p:cNvPr id="16" name="Picture 15">
            <a:extLst>
              <a:ext uri="{FF2B5EF4-FFF2-40B4-BE49-F238E27FC236}">
                <a16:creationId xmlns:a16="http://schemas.microsoft.com/office/drawing/2014/main" id="{86EF0582-1233-42A2-90B1-A4E525EC1B26}"/>
              </a:ext>
            </a:extLst>
          </p:cNvPr>
          <p:cNvPicPr>
            <a:picLocks noChangeAspect="1"/>
          </p:cNvPicPr>
          <p:nvPr/>
        </p:nvPicPr>
        <p:blipFill>
          <a:blip r:embed="rId3"/>
          <a:stretch>
            <a:fillRect/>
          </a:stretch>
        </p:blipFill>
        <p:spPr>
          <a:xfrm>
            <a:off x="5950011" y="2024132"/>
            <a:ext cx="5981578" cy="3870183"/>
          </a:xfrm>
          <a:prstGeom prst="rect">
            <a:avLst/>
          </a:prstGeom>
        </p:spPr>
      </p:pic>
      <p:pic>
        <p:nvPicPr>
          <p:cNvPr id="4" name="Picture 3">
            <a:extLst>
              <a:ext uri="{FF2B5EF4-FFF2-40B4-BE49-F238E27FC236}">
                <a16:creationId xmlns:a16="http://schemas.microsoft.com/office/drawing/2014/main" id="{33C61AD2-D7A7-4283-9508-69E6C5E88486}"/>
              </a:ext>
            </a:extLst>
          </p:cNvPr>
          <p:cNvPicPr>
            <a:picLocks noChangeAspect="1"/>
          </p:cNvPicPr>
          <p:nvPr/>
        </p:nvPicPr>
        <p:blipFill>
          <a:blip r:embed="rId4"/>
          <a:stretch>
            <a:fillRect/>
          </a:stretch>
        </p:blipFill>
        <p:spPr>
          <a:xfrm>
            <a:off x="8940800" y="6130290"/>
            <a:ext cx="3251200" cy="723900"/>
          </a:xfrm>
          <a:prstGeom prst="rect">
            <a:avLst/>
          </a:prstGeom>
        </p:spPr>
      </p:pic>
      <p:sp>
        <p:nvSpPr>
          <p:cNvPr id="5" name="TextBox 4">
            <a:extLst>
              <a:ext uri="{FF2B5EF4-FFF2-40B4-BE49-F238E27FC236}">
                <a16:creationId xmlns:a16="http://schemas.microsoft.com/office/drawing/2014/main" id="{6EE0E8BA-7BD8-46CF-577F-2D54F7A41E0C}"/>
              </a:ext>
            </a:extLst>
          </p:cNvPr>
          <p:cNvSpPr txBox="1"/>
          <p:nvPr/>
        </p:nvSpPr>
        <p:spPr>
          <a:xfrm>
            <a:off x="94614" y="4545866"/>
            <a:ext cx="4949191" cy="938719"/>
          </a:xfrm>
          <a:prstGeom prst="rect">
            <a:avLst/>
          </a:prstGeom>
          <a:noFill/>
        </p:spPr>
        <p:txBody>
          <a:bodyPr wrap="square" rtlCol="0">
            <a:spAutoFit/>
          </a:bodyPr>
          <a:lstStyle/>
          <a:p>
            <a:r>
              <a:rPr lang="en-US" sz="1100" dirty="0"/>
              <a:t>#here the histogram plot represents the different sizes of ROM it lies on the x-axis and the counts are in the y-axis here if we observe the graph #the mostly mobiles containing 128 Gb ROM and the less mobiles contain 512 GB ROM the 128 GB ROM are available in one plus brand which is in friendly budget </a:t>
            </a:r>
            <a:endParaRPr lang="en-IN" sz="1100" dirty="0"/>
          </a:p>
        </p:txBody>
      </p:sp>
      <p:sp>
        <p:nvSpPr>
          <p:cNvPr id="7" name="TextBox 6">
            <a:extLst>
              <a:ext uri="{FF2B5EF4-FFF2-40B4-BE49-F238E27FC236}">
                <a16:creationId xmlns:a16="http://schemas.microsoft.com/office/drawing/2014/main" id="{054E154D-9416-0393-1ACD-974C6258D83A}"/>
              </a:ext>
            </a:extLst>
          </p:cNvPr>
          <p:cNvSpPr txBox="1"/>
          <p:nvPr/>
        </p:nvSpPr>
        <p:spPr>
          <a:xfrm>
            <a:off x="5950011" y="1136703"/>
            <a:ext cx="5355016" cy="769441"/>
          </a:xfrm>
          <a:prstGeom prst="rect">
            <a:avLst/>
          </a:prstGeom>
          <a:noFill/>
        </p:spPr>
        <p:txBody>
          <a:bodyPr wrap="square" rtlCol="0">
            <a:spAutoFit/>
          </a:bodyPr>
          <a:lstStyle/>
          <a:p>
            <a:r>
              <a:rPr lang="en-US" sz="1100" dirty="0"/>
              <a:t># the line plot shows the x-axis represents the brand names and the y-axis represents the mega pixel count the graph represents the camera of each brand #and the camera mega pixel count foe easily analyze to compare the camera specifications with the other brands </a:t>
            </a:r>
            <a:endParaRPr lang="en-IN" sz="1100" dirty="0"/>
          </a:p>
        </p:txBody>
      </p:sp>
    </p:spTree>
    <p:extLst>
      <p:ext uri="{BB962C8B-B14F-4D97-AF65-F5344CB8AC3E}">
        <p14:creationId xmlns:p14="http://schemas.microsoft.com/office/powerpoint/2010/main" val="2109893292"/>
      </p:ext>
    </p:extLst>
  </p:cSld>
  <p:clrMapOvr>
    <a:masterClrMapping/>
  </p:clrMapOvr>
  <p:transition spd="slow">
    <p:comb/>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down)">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26" presetClass="entr" presetSubtype="0"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wipe(down)">
                                      <p:cBhvr>
                                        <p:cTn id="17" dur="580">
                                          <p:stCondLst>
                                            <p:cond delay="0"/>
                                          </p:stCondLst>
                                        </p:cTn>
                                        <p:tgtEl>
                                          <p:spTgt spid="16"/>
                                        </p:tgtEl>
                                      </p:cBhvr>
                                    </p:animEffect>
                                    <p:anim calcmode="lin" valueType="num">
                                      <p:cBhvr>
                                        <p:cTn id="18" dur="1822" tmFilter="0,0; 0.14,0.36; 0.43,0.73; 0.71,0.91; 1.0,1.0">
                                          <p:stCondLst>
                                            <p:cond delay="0"/>
                                          </p:stCondLst>
                                        </p:cTn>
                                        <p:tgtEl>
                                          <p:spTgt spid="16"/>
                                        </p:tgtEl>
                                        <p:attrNameLst>
                                          <p:attrName>ppt_x</p:attrName>
                                        </p:attrNameLst>
                                      </p:cBhvr>
                                      <p:tavLst>
                                        <p:tav tm="0">
                                          <p:val>
                                            <p:strVal val="#ppt_x-0.25"/>
                                          </p:val>
                                        </p:tav>
                                        <p:tav tm="100000">
                                          <p:val>
                                            <p:strVal val="#ppt_x"/>
                                          </p:val>
                                        </p:tav>
                                      </p:tavLst>
                                    </p:anim>
                                    <p:anim calcmode="lin" valueType="num">
                                      <p:cBhvr>
                                        <p:cTn id="19" dur="664" tmFilter="0.0,0.0; 0.25,0.07; 0.50,0.2; 0.75,0.467; 1.0,1.0">
                                          <p:stCondLst>
                                            <p:cond delay="0"/>
                                          </p:stCondLst>
                                        </p:cTn>
                                        <p:tgtEl>
                                          <p:spTgt spid="16"/>
                                        </p:tgtEl>
                                        <p:attrNameLst>
                                          <p:attrName>ppt_y</p:attrName>
                                        </p:attrNameLst>
                                      </p:cBhvr>
                                      <p:tavLst>
                                        <p:tav tm="0" fmla="#ppt_y-sin(pi*$)/3">
                                          <p:val>
                                            <p:fltVal val="0.5"/>
                                          </p:val>
                                        </p:tav>
                                        <p:tav tm="100000">
                                          <p:val>
                                            <p:fltVal val="1"/>
                                          </p:val>
                                        </p:tav>
                                      </p:tavLst>
                                    </p:anim>
                                    <p:anim calcmode="lin" valueType="num">
                                      <p:cBhvr>
                                        <p:cTn id="20" dur="664" tmFilter="0, 0; 0.125,0.2665; 0.25,0.4; 0.375,0.465; 0.5,0.5;  0.625,0.535; 0.75,0.6; 0.875,0.7335; 1,1">
                                          <p:stCondLst>
                                            <p:cond delay="664"/>
                                          </p:stCondLst>
                                        </p:cTn>
                                        <p:tgtEl>
                                          <p:spTgt spid="16"/>
                                        </p:tgtEl>
                                        <p:attrNameLst>
                                          <p:attrName>ppt_y</p:attrName>
                                        </p:attrNameLst>
                                      </p:cBhvr>
                                      <p:tavLst>
                                        <p:tav tm="0" fmla="#ppt_y-sin(pi*$)/9">
                                          <p:val>
                                            <p:fltVal val="0"/>
                                          </p:val>
                                        </p:tav>
                                        <p:tav tm="100000">
                                          <p:val>
                                            <p:fltVal val="1"/>
                                          </p:val>
                                        </p:tav>
                                      </p:tavLst>
                                    </p:anim>
                                    <p:anim calcmode="lin" valueType="num">
                                      <p:cBhvr>
                                        <p:cTn id="21" dur="332" tmFilter="0, 0; 0.125,0.2665; 0.25,0.4; 0.375,0.465; 0.5,0.5;  0.625,0.535; 0.75,0.6; 0.875,0.7335; 1,1">
                                          <p:stCondLst>
                                            <p:cond delay="1324"/>
                                          </p:stCondLst>
                                        </p:cTn>
                                        <p:tgtEl>
                                          <p:spTgt spid="16"/>
                                        </p:tgtEl>
                                        <p:attrNameLst>
                                          <p:attrName>ppt_y</p:attrName>
                                        </p:attrNameLst>
                                      </p:cBhvr>
                                      <p:tavLst>
                                        <p:tav tm="0" fmla="#ppt_y-sin(pi*$)/27">
                                          <p:val>
                                            <p:fltVal val="0"/>
                                          </p:val>
                                        </p:tav>
                                        <p:tav tm="100000">
                                          <p:val>
                                            <p:fltVal val="1"/>
                                          </p:val>
                                        </p:tav>
                                      </p:tavLst>
                                    </p:anim>
                                    <p:anim calcmode="lin" valueType="num">
                                      <p:cBhvr>
                                        <p:cTn id="22" dur="164" tmFilter="0, 0; 0.125,0.2665; 0.25,0.4; 0.375,0.465; 0.5,0.5;  0.625,0.535; 0.75,0.6; 0.875,0.7335; 1,1">
                                          <p:stCondLst>
                                            <p:cond delay="1656"/>
                                          </p:stCondLst>
                                        </p:cTn>
                                        <p:tgtEl>
                                          <p:spTgt spid="16"/>
                                        </p:tgtEl>
                                        <p:attrNameLst>
                                          <p:attrName>ppt_y</p:attrName>
                                        </p:attrNameLst>
                                      </p:cBhvr>
                                      <p:tavLst>
                                        <p:tav tm="0" fmla="#ppt_y-sin(pi*$)/81">
                                          <p:val>
                                            <p:fltVal val="0"/>
                                          </p:val>
                                        </p:tav>
                                        <p:tav tm="100000">
                                          <p:val>
                                            <p:fltVal val="1"/>
                                          </p:val>
                                        </p:tav>
                                      </p:tavLst>
                                    </p:anim>
                                    <p:animScale>
                                      <p:cBhvr>
                                        <p:cTn id="23" dur="26">
                                          <p:stCondLst>
                                            <p:cond delay="650"/>
                                          </p:stCondLst>
                                        </p:cTn>
                                        <p:tgtEl>
                                          <p:spTgt spid="16"/>
                                        </p:tgtEl>
                                      </p:cBhvr>
                                      <p:to x="100000" y="60000"/>
                                    </p:animScale>
                                    <p:animScale>
                                      <p:cBhvr>
                                        <p:cTn id="24" dur="166" decel="50000">
                                          <p:stCondLst>
                                            <p:cond delay="676"/>
                                          </p:stCondLst>
                                        </p:cTn>
                                        <p:tgtEl>
                                          <p:spTgt spid="16"/>
                                        </p:tgtEl>
                                      </p:cBhvr>
                                      <p:to x="100000" y="100000"/>
                                    </p:animScale>
                                    <p:animScale>
                                      <p:cBhvr>
                                        <p:cTn id="25" dur="26">
                                          <p:stCondLst>
                                            <p:cond delay="1312"/>
                                          </p:stCondLst>
                                        </p:cTn>
                                        <p:tgtEl>
                                          <p:spTgt spid="16"/>
                                        </p:tgtEl>
                                      </p:cBhvr>
                                      <p:to x="100000" y="80000"/>
                                    </p:animScale>
                                    <p:animScale>
                                      <p:cBhvr>
                                        <p:cTn id="26" dur="166" decel="50000">
                                          <p:stCondLst>
                                            <p:cond delay="1338"/>
                                          </p:stCondLst>
                                        </p:cTn>
                                        <p:tgtEl>
                                          <p:spTgt spid="16"/>
                                        </p:tgtEl>
                                      </p:cBhvr>
                                      <p:to x="100000" y="100000"/>
                                    </p:animScale>
                                    <p:animScale>
                                      <p:cBhvr>
                                        <p:cTn id="27" dur="26">
                                          <p:stCondLst>
                                            <p:cond delay="1642"/>
                                          </p:stCondLst>
                                        </p:cTn>
                                        <p:tgtEl>
                                          <p:spTgt spid="16"/>
                                        </p:tgtEl>
                                      </p:cBhvr>
                                      <p:to x="100000" y="90000"/>
                                    </p:animScale>
                                    <p:animScale>
                                      <p:cBhvr>
                                        <p:cTn id="28" dur="166" decel="50000">
                                          <p:stCondLst>
                                            <p:cond delay="1668"/>
                                          </p:stCondLst>
                                        </p:cTn>
                                        <p:tgtEl>
                                          <p:spTgt spid="16"/>
                                        </p:tgtEl>
                                      </p:cBhvr>
                                      <p:to x="100000" y="100000"/>
                                    </p:animScale>
                                    <p:animScale>
                                      <p:cBhvr>
                                        <p:cTn id="29" dur="26">
                                          <p:stCondLst>
                                            <p:cond delay="1808"/>
                                          </p:stCondLst>
                                        </p:cTn>
                                        <p:tgtEl>
                                          <p:spTgt spid="16"/>
                                        </p:tgtEl>
                                      </p:cBhvr>
                                      <p:to x="100000" y="95000"/>
                                    </p:animScale>
                                    <p:animScale>
                                      <p:cBhvr>
                                        <p:cTn id="30" dur="166" decel="50000">
                                          <p:stCondLst>
                                            <p:cond delay="1834"/>
                                          </p:stCondLst>
                                        </p:cTn>
                                        <p:tgtEl>
                                          <p:spTgt spid="16"/>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9024C54-BE7C-4C2C-8ECD-D0B83B6C4944}"/>
              </a:ext>
            </a:extLst>
          </p:cNvPr>
          <p:cNvPicPr>
            <a:picLocks noChangeAspect="1"/>
          </p:cNvPicPr>
          <p:nvPr/>
        </p:nvPicPr>
        <p:blipFill>
          <a:blip r:embed="rId2"/>
          <a:stretch>
            <a:fillRect/>
          </a:stretch>
        </p:blipFill>
        <p:spPr>
          <a:xfrm>
            <a:off x="370788" y="572258"/>
            <a:ext cx="5294189" cy="3765264"/>
          </a:xfrm>
          <a:prstGeom prst="rect">
            <a:avLst/>
          </a:prstGeom>
        </p:spPr>
      </p:pic>
      <p:pic>
        <p:nvPicPr>
          <p:cNvPr id="12" name="Picture 11">
            <a:extLst>
              <a:ext uri="{FF2B5EF4-FFF2-40B4-BE49-F238E27FC236}">
                <a16:creationId xmlns:a16="http://schemas.microsoft.com/office/drawing/2014/main" id="{E59350AD-DA8D-4501-B5DF-ACA5647ECACA}"/>
              </a:ext>
            </a:extLst>
          </p:cNvPr>
          <p:cNvPicPr>
            <a:picLocks noChangeAspect="1"/>
          </p:cNvPicPr>
          <p:nvPr/>
        </p:nvPicPr>
        <p:blipFill>
          <a:blip r:embed="rId3"/>
          <a:stretch>
            <a:fillRect/>
          </a:stretch>
        </p:blipFill>
        <p:spPr>
          <a:xfrm>
            <a:off x="6274792" y="2454890"/>
            <a:ext cx="5546420" cy="3784958"/>
          </a:xfrm>
          <a:prstGeom prst="rect">
            <a:avLst/>
          </a:prstGeom>
        </p:spPr>
      </p:pic>
      <p:pic>
        <p:nvPicPr>
          <p:cNvPr id="4" name="Picture 3">
            <a:extLst>
              <a:ext uri="{FF2B5EF4-FFF2-40B4-BE49-F238E27FC236}">
                <a16:creationId xmlns:a16="http://schemas.microsoft.com/office/drawing/2014/main" id="{019D1481-4D60-442A-8360-7AADE9F5E119}"/>
              </a:ext>
            </a:extLst>
          </p:cNvPr>
          <p:cNvPicPr>
            <a:picLocks noChangeAspect="1"/>
          </p:cNvPicPr>
          <p:nvPr/>
        </p:nvPicPr>
        <p:blipFill>
          <a:blip r:embed="rId4"/>
          <a:stretch>
            <a:fillRect/>
          </a:stretch>
        </p:blipFill>
        <p:spPr>
          <a:xfrm>
            <a:off x="8940800" y="6124786"/>
            <a:ext cx="3251200" cy="723900"/>
          </a:xfrm>
          <a:prstGeom prst="rect">
            <a:avLst/>
          </a:prstGeom>
        </p:spPr>
      </p:pic>
      <p:sp>
        <p:nvSpPr>
          <p:cNvPr id="2" name="TextBox 1">
            <a:extLst>
              <a:ext uri="{FF2B5EF4-FFF2-40B4-BE49-F238E27FC236}">
                <a16:creationId xmlns:a16="http://schemas.microsoft.com/office/drawing/2014/main" id="{5F03E734-7524-4013-ADDF-F0A13E30FE05}"/>
              </a:ext>
            </a:extLst>
          </p:cNvPr>
          <p:cNvSpPr txBox="1"/>
          <p:nvPr/>
        </p:nvSpPr>
        <p:spPr>
          <a:xfrm>
            <a:off x="0" y="4493341"/>
            <a:ext cx="5294189" cy="1107996"/>
          </a:xfrm>
          <a:prstGeom prst="rect">
            <a:avLst/>
          </a:prstGeom>
          <a:noFill/>
        </p:spPr>
        <p:txBody>
          <a:bodyPr wrap="square" rtlCol="0">
            <a:spAutoFit/>
          </a:bodyPr>
          <a:lstStyle/>
          <a:p>
            <a:r>
              <a:rPr lang="en-US" sz="1100" dirty="0"/>
              <a:t>#heatmap is a graphical representation of data where values are represented as colors. the x-axis represents one variable, and the y-axis #represents another variable. In the case of a heatmap showing product prices and product reviews, the x-axis might represent different price ranges #and the y-axis might represent different review scores. The cells in the heatmap would then be colored based on the frequency or density of products #with a given price range and review score.</a:t>
            </a:r>
            <a:endParaRPr lang="en-IN" sz="1100" dirty="0"/>
          </a:p>
        </p:txBody>
      </p:sp>
      <p:sp>
        <p:nvSpPr>
          <p:cNvPr id="3" name="TextBox 2">
            <a:extLst>
              <a:ext uri="{FF2B5EF4-FFF2-40B4-BE49-F238E27FC236}">
                <a16:creationId xmlns:a16="http://schemas.microsoft.com/office/drawing/2014/main" id="{CAF7AC10-2A38-D596-A73C-5A2350A08A67}"/>
              </a:ext>
            </a:extLst>
          </p:cNvPr>
          <p:cNvSpPr txBox="1"/>
          <p:nvPr/>
        </p:nvSpPr>
        <p:spPr>
          <a:xfrm>
            <a:off x="5664976" y="19428542"/>
            <a:ext cx="1220794" cy="5958348"/>
          </a:xfrm>
          <a:prstGeom prst="rect">
            <a:avLst/>
          </a:prstGeom>
          <a:noFill/>
        </p:spPr>
        <p:txBody>
          <a:bodyPr wrap="square" rtlCol="0">
            <a:spAutoFit/>
          </a:bodyPr>
          <a:lstStyle/>
          <a:p>
            <a:endParaRPr lang="en-IN" dirty="0"/>
          </a:p>
        </p:txBody>
      </p:sp>
      <p:sp>
        <p:nvSpPr>
          <p:cNvPr id="5" name="TextBox 4">
            <a:extLst>
              <a:ext uri="{FF2B5EF4-FFF2-40B4-BE49-F238E27FC236}">
                <a16:creationId xmlns:a16="http://schemas.microsoft.com/office/drawing/2014/main" id="{5D8B1CAF-76C6-A378-B72A-98A8A68CD646}"/>
              </a:ext>
            </a:extLst>
          </p:cNvPr>
          <p:cNvSpPr txBox="1"/>
          <p:nvPr/>
        </p:nvSpPr>
        <p:spPr>
          <a:xfrm>
            <a:off x="6527025" y="1061884"/>
            <a:ext cx="5006214" cy="1107996"/>
          </a:xfrm>
          <a:prstGeom prst="rect">
            <a:avLst/>
          </a:prstGeom>
          <a:noFill/>
        </p:spPr>
        <p:txBody>
          <a:bodyPr wrap="square" rtlCol="0">
            <a:spAutoFit/>
          </a:bodyPr>
          <a:lstStyle/>
          <a:p>
            <a:r>
              <a:rPr lang="en-US" sz="1100" dirty="0"/>
              <a:t># from the above plot the x-axis represents the prices of the products and the y-axis </a:t>
            </a:r>
            <a:r>
              <a:rPr lang="en-US" sz="1100" dirty="0" err="1"/>
              <a:t>rpresents</a:t>
            </a:r>
            <a:r>
              <a:rPr lang="en-US" sz="1100" dirty="0"/>
              <a:t> the density here the prices are starting from nearly 27k to 60+k #but many are showing </a:t>
            </a:r>
            <a:r>
              <a:rPr lang="en-US" sz="1100" dirty="0" err="1"/>
              <a:t>intrest</a:t>
            </a:r>
            <a:r>
              <a:rPr lang="en-US" sz="1100" dirty="0"/>
              <a:t> to buy the price lies in between 45k to 50k but the median value for the </a:t>
            </a:r>
            <a:r>
              <a:rPr lang="en-US" sz="1100" dirty="0" err="1"/>
              <a:t>prpoduct</a:t>
            </a:r>
            <a:r>
              <a:rPr lang="en-US" sz="1100" dirty="0"/>
              <a:t> price is 46k.many people much showing #intrest to buy mobile with their desired features in a budget so here we can understand the mobile we get with all features in the budget of 46k</a:t>
            </a:r>
            <a:endParaRPr lang="en-IN" sz="1100" dirty="0"/>
          </a:p>
        </p:txBody>
      </p:sp>
    </p:spTree>
    <p:extLst>
      <p:ext uri="{BB962C8B-B14F-4D97-AF65-F5344CB8AC3E}">
        <p14:creationId xmlns:p14="http://schemas.microsoft.com/office/powerpoint/2010/main" val="3390476094"/>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2000"/>
                                        <p:tgtEl>
                                          <p:spTgt spid="12"/>
                                        </p:tgtEl>
                                      </p:cBhvr>
                                    </p:animEffect>
                                    <p:anim calcmode="lin" valueType="num">
                                      <p:cBhvr>
                                        <p:cTn id="8" dur="2000" fill="hold"/>
                                        <p:tgtEl>
                                          <p:spTgt spid="12"/>
                                        </p:tgtEl>
                                        <p:attrNameLst>
                                          <p:attrName>ppt_w</p:attrName>
                                        </p:attrNameLst>
                                      </p:cBhvr>
                                      <p:tavLst>
                                        <p:tav tm="0" fmla="#ppt_w*sin(2.5*pi*$)">
                                          <p:val>
                                            <p:fltVal val="0"/>
                                          </p:val>
                                        </p:tav>
                                        <p:tav tm="100000">
                                          <p:val>
                                            <p:fltVal val="1"/>
                                          </p:val>
                                        </p:tav>
                                      </p:tavLst>
                                    </p:anim>
                                    <p:anim calcmode="lin" valueType="num">
                                      <p:cBhvr>
                                        <p:cTn id="9" dur="2000" fill="hold"/>
                                        <p:tgtEl>
                                          <p:spTgt spid="12"/>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04AA446-7421-4621-AE0B-5A458E2FBA86}"/>
              </a:ext>
            </a:extLst>
          </p:cNvPr>
          <p:cNvPicPr>
            <a:picLocks noChangeAspect="1"/>
          </p:cNvPicPr>
          <p:nvPr/>
        </p:nvPicPr>
        <p:blipFill>
          <a:blip r:embed="rId2"/>
          <a:stretch>
            <a:fillRect/>
          </a:stretch>
        </p:blipFill>
        <p:spPr>
          <a:xfrm>
            <a:off x="401517" y="400185"/>
            <a:ext cx="7910795" cy="5733915"/>
          </a:xfrm>
          <a:prstGeom prst="rect">
            <a:avLst/>
          </a:prstGeom>
        </p:spPr>
      </p:pic>
      <p:pic>
        <p:nvPicPr>
          <p:cNvPr id="4" name="Picture 3">
            <a:extLst>
              <a:ext uri="{FF2B5EF4-FFF2-40B4-BE49-F238E27FC236}">
                <a16:creationId xmlns:a16="http://schemas.microsoft.com/office/drawing/2014/main" id="{5CC5AA74-7ACC-4735-B593-8B13DCA607D7}"/>
              </a:ext>
            </a:extLst>
          </p:cNvPr>
          <p:cNvPicPr>
            <a:picLocks noChangeAspect="1"/>
          </p:cNvPicPr>
          <p:nvPr/>
        </p:nvPicPr>
        <p:blipFill>
          <a:blip r:embed="rId3"/>
          <a:stretch>
            <a:fillRect/>
          </a:stretch>
        </p:blipFill>
        <p:spPr>
          <a:xfrm>
            <a:off x="8940800" y="6134100"/>
            <a:ext cx="3251200" cy="723900"/>
          </a:xfrm>
          <a:prstGeom prst="rect">
            <a:avLst/>
          </a:prstGeom>
        </p:spPr>
      </p:pic>
      <p:sp>
        <p:nvSpPr>
          <p:cNvPr id="2" name="TextBox 1">
            <a:extLst>
              <a:ext uri="{FF2B5EF4-FFF2-40B4-BE49-F238E27FC236}">
                <a16:creationId xmlns:a16="http://schemas.microsoft.com/office/drawing/2014/main" id="{9CD9936B-569E-569E-7590-B36E63BA767F}"/>
              </a:ext>
            </a:extLst>
          </p:cNvPr>
          <p:cNvSpPr txBox="1"/>
          <p:nvPr/>
        </p:nvSpPr>
        <p:spPr>
          <a:xfrm>
            <a:off x="8658942" y="869497"/>
            <a:ext cx="1907458" cy="4154984"/>
          </a:xfrm>
          <a:prstGeom prst="rect">
            <a:avLst/>
          </a:prstGeom>
          <a:noFill/>
        </p:spPr>
        <p:txBody>
          <a:bodyPr wrap="square" rtlCol="0">
            <a:spAutoFit/>
          </a:bodyPr>
          <a:lstStyle/>
          <a:p>
            <a:r>
              <a:rPr lang="en-US" sz="1100" dirty="0"/>
              <a:t>#the scatter plot </a:t>
            </a:r>
            <a:r>
              <a:rPr lang="en-US" sz="1100" dirty="0" err="1"/>
              <a:t>reprsents</a:t>
            </a:r>
            <a:r>
              <a:rPr lang="en-US" sz="1100" dirty="0"/>
              <a:t> the two variables </a:t>
            </a:r>
            <a:r>
              <a:rPr lang="en-US" sz="1100" dirty="0" err="1"/>
              <a:t>i.e,Product</a:t>
            </a:r>
            <a:r>
              <a:rPr lang="en-US" sz="1100" dirty="0"/>
              <a:t> prices and brand name x-axis contain product price and the y-axis contain brand name each point #of the scatter plot represents the combination of the product price and brand name the main thing we observe here is the x and y axis are corresponds #at one point it shows the product reviews based on that here we can easily identify which brand is available within a budget and contain best reviews #from this graph </a:t>
            </a:r>
            <a:r>
              <a:rPr lang="en-US" sz="1100" dirty="0" err="1"/>
              <a:t>Oneplus</a:t>
            </a:r>
            <a:r>
              <a:rPr lang="en-US" sz="1100" dirty="0"/>
              <a:t> is friendly budget and it contains 4.5 rating</a:t>
            </a:r>
            <a:endParaRPr lang="en-IN" sz="1100" dirty="0"/>
          </a:p>
        </p:txBody>
      </p:sp>
    </p:spTree>
    <p:extLst>
      <p:ext uri="{BB962C8B-B14F-4D97-AF65-F5344CB8AC3E}">
        <p14:creationId xmlns:p14="http://schemas.microsoft.com/office/powerpoint/2010/main" val="162394057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63B8B27-5833-4ABC-B267-35FB1BC164EC}"/>
              </a:ext>
            </a:extLst>
          </p:cNvPr>
          <p:cNvSpPr>
            <a:spLocks noGrp="1"/>
          </p:cNvSpPr>
          <p:nvPr>
            <p:ph idx="1"/>
          </p:nvPr>
        </p:nvSpPr>
        <p:spPr>
          <a:xfrm>
            <a:off x="1028291" y="1177564"/>
            <a:ext cx="9905998" cy="3124201"/>
          </a:xfrm>
        </p:spPr>
        <p:txBody>
          <a:bodyPr/>
          <a:lstStyle/>
          <a:p>
            <a:pPr marL="0" indent="0">
              <a:buNone/>
            </a:pPr>
            <a:r>
              <a:rPr lang="en-IN" sz="2800" b="1" dirty="0"/>
              <a:t> Experience</a:t>
            </a:r>
          </a:p>
          <a:p>
            <a:pPr marL="0" indent="0">
              <a:buNone/>
            </a:pPr>
            <a:endParaRPr lang="en-IN" sz="2800" b="1" dirty="0"/>
          </a:p>
          <a:p>
            <a:pPr marL="0" indent="0">
              <a:buNone/>
            </a:pPr>
            <a:r>
              <a:rPr lang="en-IN" sz="2400" b="1" dirty="0"/>
              <a:t>During scraping the data I faced many times server error I used some headers request</a:t>
            </a:r>
            <a:r>
              <a:rPr lang="en-IN" sz="2400" dirty="0"/>
              <a:t> </a:t>
            </a:r>
            <a:r>
              <a:rPr lang="en-IN" sz="2400" b="1" dirty="0"/>
              <a:t>to overcome from that.</a:t>
            </a:r>
            <a:endParaRPr lang="en-IN" sz="2400" dirty="0"/>
          </a:p>
          <a:p>
            <a:endParaRPr lang="en-IN" dirty="0"/>
          </a:p>
        </p:txBody>
      </p:sp>
      <p:pic>
        <p:nvPicPr>
          <p:cNvPr id="4" name="Picture 3">
            <a:extLst>
              <a:ext uri="{FF2B5EF4-FFF2-40B4-BE49-F238E27FC236}">
                <a16:creationId xmlns:a16="http://schemas.microsoft.com/office/drawing/2014/main" id="{BDCF012C-EEC5-4467-AC36-C325A0E45F44}"/>
              </a:ext>
            </a:extLst>
          </p:cNvPr>
          <p:cNvPicPr>
            <a:picLocks noChangeAspect="1"/>
          </p:cNvPicPr>
          <p:nvPr/>
        </p:nvPicPr>
        <p:blipFill>
          <a:blip r:embed="rId2"/>
          <a:stretch>
            <a:fillRect/>
          </a:stretch>
        </p:blipFill>
        <p:spPr>
          <a:xfrm>
            <a:off x="8863291" y="5979932"/>
            <a:ext cx="3251200" cy="723900"/>
          </a:xfrm>
          <a:prstGeom prst="rect">
            <a:avLst/>
          </a:prstGeom>
        </p:spPr>
      </p:pic>
    </p:spTree>
    <p:extLst>
      <p:ext uri="{BB962C8B-B14F-4D97-AF65-F5344CB8AC3E}">
        <p14:creationId xmlns:p14="http://schemas.microsoft.com/office/powerpoint/2010/main" val="2399092205"/>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10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3">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3">
                                            <p:txEl>
                                              <p:pRg st="0" end="0"/>
                                            </p:txEl>
                                          </p:spTgt>
                                        </p:tgtEl>
                                        <p:attrNameLst>
                                          <p:attrName>style.rotation</p:attrName>
                                        </p:attrNameLst>
                                      </p:cBhvr>
                                      <p:tavLst>
                                        <p:tav tm="0">
                                          <p:val>
                                            <p:fltVal val="90"/>
                                          </p:val>
                                        </p:tav>
                                        <p:tav tm="100000">
                                          <p:val>
                                            <p:fltVal val="0"/>
                                          </p:val>
                                        </p:tav>
                                      </p:tavLst>
                                    </p:anim>
                                    <p:animEffect transition="in" filter="fade">
                                      <p:cBhvr>
                                        <p:cTn id="10" dur="10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p:cTn id="15" dur="1000" fill="hold"/>
                                        <p:tgtEl>
                                          <p:spTgt spid="3">
                                            <p:txEl>
                                              <p:pRg st="2" end="2"/>
                                            </p:txEl>
                                          </p:spTgt>
                                        </p:tgtEl>
                                        <p:attrNameLst>
                                          <p:attrName>ppt_w</p:attrName>
                                        </p:attrNameLst>
                                      </p:cBhvr>
                                      <p:tavLst>
                                        <p:tav tm="0">
                                          <p:val>
                                            <p:fltVal val="0"/>
                                          </p:val>
                                        </p:tav>
                                        <p:tav tm="100000">
                                          <p:val>
                                            <p:strVal val="#ppt_w"/>
                                          </p:val>
                                        </p:tav>
                                      </p:tavLst>
                                    </p:anim>
                                    <p:anim calcmode="lin" valueType="num">
                                      <p:cBhvr>
                                        <p:cTn id="16" dur="1000" fill="hold"/>
                                        <p:tgtEl>
                                          <p:spTgt spid="3">
                                            <p:txEl>
                                              <p:pRg st="2" end="2"/>
                                            </p:txEl>
                                          </p:spTgt>
                                        </p:tgtEl>
                                        <p:attrNameLst>
                                          <p:attrName>ppt_h</p:attrName>
                                        </p:attrNameLst>
                                      </p:cBhvr>
                                      <p:tavLst>
                                        <p:tav tm="0">
                                          <p:val>
                                            <p:fltVal val="0"/>
                                          </p:val>
                                        </p:tav>
                                        <p:tav tm="100000">
                                          <p:val>
                                            <p:strVal val="#ppt_h"/>
                                          </p:val>
                                        </p:tav>
                                      </p:tavLst>
                                    </p:anim>
                                    <p:anim calcmode="lin" valueType="num">
                                      <p:cBhvr>
                                        <p:cTn id="17" dur="1000" fill="hold"/>
                                        <p:tgtEl>
                                          <p:spTgt spid="3">
                                            <p:txEl>
                                              <p:pRg st="2" end="2"/>
                                            </p:txEl>
                                          </p:spTgt>
                                        </p:tgtEl>
                                        <p:attrNameLst>
                                          <p:attrName>style.rotation</p:attrName>
                                        </p:attrNameLst>
                                      </p:cBhvr>
                                      <p:tavLst>
                                        <p:tav tm="0">
                                          <p:val>
                                            <p:fltVal val="90"/>
                                          </p:val>
                                        </p:tav>
                                        <p:tav tm="100000">
                                          <p:val>
                                            <p:fltVal val="0"/>
                                          </p:val>
                                        </p:tav>
                                      </p:tavLst>
                                    </p:anim>
                                    <p:animEffect transition="in" filter="fade">
                                      <p:cBhvr>
                                        <p:cTn id="18" dur="10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6C0DF0A-9A4E-41C0-90B4-6557FEA31E0B}"/>
              </a:ext>
            </a:extLst>
          </p:cNvPr>
          <p:cNvSpPr>
            <a:spLocks noGrp="1"/>
          </p:cNvSpPr>
          <p:nvPr>
            <p:ph idx="1"/>
          </p:nvPr>
        </p:nvSpPr>
        <p:spPr>
          <a:xfrm>
            <a:off x="690880" y="558800"/>
            <a:ext cx="10698480" cy="5628641"/>
          </a:xfrm>
        </p:spPr>
        <p:txBody>
          <a:bodyPr>
            <a:normAutofit/>
          </a:bodyPr>
          <a:lstStyle/>
          <a:p>
            <a:pPr marL="228600" lvl="0" indent="-228600" algn="l" rtl="0">
              <a:lnSpc>
                <a:spcPct val="90000"/>
              </a:lnSpc>
              <a:spcBef>
                <a:spcPts val="1000"/>
              </a:spcBef>
              <a:spcAft>
                <a:spcPts val="0"/>
              </a:spcAft>
              <a:buClr>
                <a:schemeClr val="dk1"/>
              </a:buClr>
              <a:buSzPct val="100000"/>
              <a:buChar char="•"/>
            </a:pPr>
            <a:r>
              <a:rPr lang="en-IN" sz="2400" b="1" dirty="0">
                <a:solidFill>
                  <a:srgbClr val="C00000"/>
                </a:solidFill>
              </a:rPr>
              <a:t>Key Business Question  </a:t>
            </a:r>
          </a:p>
          <a:p>
            <a:pPr marL="160020" lvl="0" indent="0" algn="l" rtl="0">
              <a:lnSpc>
                <a:spcPct val="90000"/>
              </a:lnSpc>
              <a:spcBef>
                <a:spcPts val="1000"/>
              </a:spcBef>
              <a:spcAft>
                <a:spcPts val="0"/>
              </a:spcAft>
              <a:buClr>
                <a:schemeClr val="dk1"/>
              </a:buClr>
              <a:buSzPct val="100000"/>
              <a:buNone/>
            </a:pPr>
            <a:r>
              <a:rPr lang="en-IN" sz="1800" b="1" dirty="0">
                <a:solidFill>
                  <a:schemeClr val="tx1"/>
                </a:solidFill>
              </a:rPr>
              <a:t>1.</a:t>
            </a:r>
            <a:r>
              <a:rPr lang="en-IN" sz="1800" b="1" dirty="0"/>
              <a:t>What are the top three brands?</a:t>
            </a:r>
          </a:p>
          <a:p>
            <a:pPr marL="160020" lvl="0" indent="0" algn="l" rtl="0">
              <a:lnSpc>
                <a:spcPct val="90000"/>
              </a:lnSpc>
              <a:spcBef>
                <a:spcPts val="1000"/>
              </a:spcBef>
              <a:spcAft>
                <a:spcPts val="0"/>
              </a:spcAft>
              <a:buClr>
                <a:schemeClr val="dk1"/>
              </a:buClr>
              <a:buSzPct val="100000"/>
              <a:buNone/>
            </a:pPr>
            <a:r>
              <a:rPr lang="en-IN" sz="1800" b="1" dirty="0">
                <a:solidFill>
                  <a:schemeClr val="tx1"/>
                </a:solidFill>
              </a:rPr>
              <a:t>2.</a:t>
            </a:r>
            <a:r>
              <a:rPr lang="en-IN" sz="1800" b="1" dirty="0"/>
              <a:t>Which brand is available in all prices?</a:t>
            </a:r>
          </a:p>
          <a:p>
            <a:pPr marL="160020" lvl="0" indent="0" algn="l" rtl="0">
              <a:lnSpc>
                <a:spcPct val="90000"/>
              </a:lnSpc>
              <a:spcBef>
                <a:spcPts val="1000"/>
              </a:spcBef>
              <a:spcAft>
                <a:spcPts val="0"/>
              </a:spcAft>
              <a:buClr>
                <a:schemeClr val="dk1"/>
              </a:buClr>
              <a:buSzPct val="100000"/>
              <a:buNone/>
            </a:pPr>
            <a:r>
              <a:rPr lang="en-IN" sz="1800" b="1" dirty="0">
                <a:solidFill>
                  <a:schemeClr val="tx1"/>
                </a:solidFill>
              </a:rPr>
              <a:t>3.</a:t>
            </a:r>
            <a:r>
              <a:rPr lang="en-IN" sz="1800" b="1" dirty="0"/>
              <a:t>Which brand have high reviews?</a:t>
            </a:r>
          </a:p>
          <a:p>
            <a:pPr marL="0" lvl="0" indent="0" algn="l" rtl="0">
              <a:lnSpc>
                <a:spcPct val="90000"/>
              </a:lnSpc>
              <a:spcBef>
                <a:spcPts val="1000"/>
              </a:spcBef>
              <a:spcAft>
                <a:spcPts val="0"/>
              </a:spcAft>
              <a:buClr>
                <a:schemeClr val="dk1"/>
              </a:buClr>
              <a:buSzPct val="100000"/>
              <a:buNone/>
            </a:pPr>
            <a:endParaRPr lang="en-IN" sz="1800" dirty="0"/>
          </a:p>
          <a:p>
            <a:pPr marL="228600" lvl="0" indent="-228600" algn="l" rtl="0">
              <a:lnSpc>
                <a:spcPct val="90000"/>
              </a:lnSpc>
              <a:spcBef>
                <a:spcPts val="1000"/>
              </a:spcBef>
              <a:spcAft>
                <a:spcPts val="0"/>
              </a:spcAft>
              <a:buClr>
                <a:schemeClr val="dk1"/>
              </a:buClr>
              <a:buSzPct val="100000"/>
              <a:buChar char="•"/>
            </a:pPr>
            <a:r>
              <a:rPr lang="en-IN" sz="2400" b="1" dirty="0">
                <a:solidFill>
                  <a:srgbClr val="C00000"/>
                </a:solidFill>
              </a:rPr>
              <a:t>Conclusion</a:t>
            </a:r>
            <a:r>
              <a:rPr lang="en-IN" sz="1800" b="1" dirty="0"/>
              <a:t> </a:t>
            </a:r>
          </a:p>
          <a:p>
            <a:pPr marL="0" lvl="0" indent="0" algn="l" rtl="0">
              <a:lnSpc>
                <a:spcPct val="90000"/>
              </a:lnSpc>
              <a:spcBef>
                <a:spcPts val="1000"/>
              </a:spcBef>
              <a:spcAft>
                <a:spcPts val="0"/>
              </a:spcAft>
              <a:buClr>
                <a:schemeClr val="dk1"/>
              </a:buClr>
              <a:buSzPct val="100000"/>
              <a:buNone/>
            </a:pPr>
            <a:r>
              <a:rPr lang="en-IN" sz="1800" dirty="0"/>
              <a:t>     </a:t>
            </a:r>
            <a:r>
              <a:rPr lang="en-US" sz="1800" dirty="0"/>
              <a:t>Smart phones are Essential tools in our daily life they help us to communicate, socialize and interact with each other at any point in time. The consumers buying a variety of smartphones which satisfy their wants and they are always influenced by his purchasing activities by some considerations which leads to select a particular brand or a particular operating systems in preferred to others. From this study I collected some data from the website i.e. Flipkart to analyze and compare the data easily based on their features it gives some idea to the consumers easily. Here is the extracted and cleaned data in. Csv format , is useful to do data analysis on mobile phone purchases from the based on data </a:t>
            </a:r>
            <a:r>
              <a:rPr lang="en-US" sz="1800" dirty="0" err="1"/>
              <a:t>i</a:t>
            </a:r>
            <a:r>
              <a:rPr lang="en-US" sz="1800" dirty="0"/>
              <a:t> would like to suggest the brand OnePlus because from the analyzing data I observe Maximum of what the customers want is found in it and also it is available in within budget.</a:t>
            </a:r>
            <a:endParaRPr lang="en-IN" sz="1800" dirty="0"/>
          </a:p>
          <a:p>
            <a:endParaRPr lang="en-IN" dirty="0"/>
          </a:p>
        </p:txBody>
      </p:sp>
      <p:pic>
        <p:nvPicPr>
          <p:cNvPr id="4" name="Picture 3">
            <a:extLst>
              <a:ext uri="{FF2B5EF4-FFF2-40B4-BE49-F238E27FC236}">
                <a16:creationId xmlns:a16="http://schemas.microsoft.com/office/drawing/2014/main" id="{A065097D-AB95-4586-BC0A-64FA71080709}"/>
              </a:ext>
            </a:extLst>
          </p:cNvPr>
          <p:cNvPicPr>
            <a:picLocks noChangeAspect="1"/>
          </p:cNvPicPr>
          <p:nvPr/>
        </p:nvPicPr>
        <p:blipFill>
          <a:blip r:embed="rId2"/>
          <a:stretch>
            <a:fillRect/>
          </a:stretch>
        </p:blipFill>
        <p:spPr>
          <a:xfrm>
            <a:off x="8655901" y="5825491"/>
            <a:ext cx="3251200" cy="723900"/>
          </a:xfrm>
          <a:prstGeom prst="rect">
            <a:avLst/>
          </a:prstGeom>
        </p:spPr>
      </p:pic>
    </p:spTree>
    <p:extLst>
      <p:ext uri="{BB962C8B-B14F-4D97-AF65-F5344CB8AC3E}">
        <p14:creationId xmlns:p14="http://schemas.microsoft.com/office/powerpoint/2010/main" val="248342174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randombar(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5"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2000"/>
                                        <p:tgtEl>
                                          <p:spTgt spid="3">
                                            <p:txEl>
                                              <p:pRg st="1" end="1"/>
                                            </p:txEl>
                                          </p:spTgt>
                                        </p:tgtEl>
                                      </p:cBhvr>
                                    </p:animEffect>
                                    <p:anim calcmode="lin" valueType="num">
                                      <p:cBhvr>
                                        <p:cTn id="13" dur="2000" fill="hold"/>
                                        <p:tgtEl>
                                          <p:spTgt spid="3">
                                            <p:txEl>
                                              <p:pRg st="1" end="1"/>
                                            </p:txEl>
                                          </p:spTgt>
                                        </p:tgtEl>
                                        <p:attrNameLst>
                                          <p:attrName>ppt_w</p:attrName>
                                        </p:attrNameLst>
                                      </p:cBhvr>
                                      <p:tavLst>
                                        <p:tav tm="0" fmla="#ppt_w*sin(2.5*pi*$)">
                                          <p:val>
                                            <p:fltVal val="0"/>
                                          </p:val>
                                        </p:tav>
                                        <p:tav tm="100000">
                                          <p:val>
                                            <p:fltVal val="1"/>
                                          </p:val>
                                        </p:tav>
                                      </p:tavLst>
                                    </p:anim>
                                    <p:anim calcmode="lin" valueType="num">
                                      <p:cBhvr>
                                        <p:cTn id="14" dur="2000" fill="hold"/>
                                        <p:tgtEl>
                                          <p:spTgt spid="3">
                                            <p:txEl>
                                              <p:pRg st="1" end="1"/>
                                            </p:txEl>
                                          </p:spTgt>
                                        </p:tgtEl>
                                        <p:attrNameLst>
                                          <p:attrName>ppt_h</p:attrName>
                                        </p:attrNameLst>
                                      </p:cBhvr>
                                      <p:tavLst>
                                        <p:tav tm="0">
                                          <p:val>
                                            <p:strVal val="#ppt_h"/>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500"/>
                                        <p:tgtEl>
                                          <p:spTgt spid="3">
                                            <p:txEl>
                                              <p:pRg st="2" end="2"/>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anim calcmode="lin" valueType="num">
                                      <p:cBhvr additive="base">
                                        <p:cTn id="24"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14" presetClass="entr" presetSubtype="10" fill="hold" grpId="0" nodeType="click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animEffect transition="in" filter="randombar(horizontal)">
                                      <p:cBhvr>
                                        <p:cTn id="30" dur="500"/>
                                        <p:tgtEl>
                                          <p:spTgt spid="3">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4" presetClass="entr" presetSubtype="10" fill="hold" grpId="0"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Effect transition="in" filter="randombar(horizontal)">
                                      <p:cBhvr>
                                        <p:cTn id="35"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C8EAC44-C64C-4D4E-BC79-B69798D773E7}"/>
              </a:ext>
            </a:extLst>
          </p:cNvPr>
          <p:cNvPicPr>
            <a:picLocks noChangeAspect="1"/>
          </p:cNvPicPr>
          <p:nvPr/>
        </p:nvPicPr>
        <p:blipFill>
          <a:blip r:embed="rId2"/>
          <a:stretch>
            <a:fillRect/>
          </a:stretch>
        </p:blipFill>
        <p:spPr>
          <a:xfrm>
            <a:off x="1168400" y="1016000"/>
            <a:ext cx="9621520" cy="4226243"/>
          </a:xfrm>
          <a:prstGeom prst="rect">
            <a:avLst/>
          </a:prstGeom>
        </p:spPr>
      </p:pic>
      <p:pic>
        <p:nvPicPr>
          <p:cNvPr id="3" name="Picture 2">
            <a:extLst>
              <a:ext uri="{FF2B5EF4-FFF2-40B4-BE49-F238E27FC236}">
                <a16:creationId xmlns:a16="http://schemas.microsoft.com/office/drawing/2014/main" id="{5C254DDC-E591-4604-9556-F483C9AB263F}"/>
              </a:ext>
            </a:extLst>
          </p:cNvPr>
          <p:cNvPicPr>
            <a:picLocks noChangeAspect="1"/>
          </p:cNvPicPr>
          <p:nvPr/>
        </p:nvPicPr>
        <p:blipFill>
          <a:blip r:embed="rId3"/>
          <a:stretch>
            <a:fillRect/>
          </a:stretch>
        </p:blipFill>
        <p:spPr>
          <a:xfrm>
            <a:off x="8740743" y="5998786"/>
            <a:ext cx="3251200" cy="723900"/>
          </a:xfrm>
          <a:prstGeom prst="rect">
            <a:avLst/>
          </a:prstGeom>
        </p:spPr>
      </p:pic>
    </p:spTree>
    <p:extLst>
      <p:ext uri="{BB962C8B-B14F-4D97-AF65-F5344CB8AC3E}">
        <p14:creationId xmlns:p14="http://schemas.microsoft.com/office/powerpoint/2010/main" val="104695329"/>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xit" presetSubtype="0" fill="hold" nodeType="clickEffect">
                                  <p:stCondLst>
                                    <p:cond delay="0"/>
                                  </p:stCondLst>
                                  <p:childTnLst>
                                    <p:animEffect transition="out" filter="fade">
                                      <p:cBhvr>
                                        <p:cTn id="6" dur="2000"/>
                                        <p:tgtEl>
                                          <p:spTgt spid="7"/>
                                        </p:tgtEl>
                                      </p:cBhvr>
                                    </p:animEffect>
                                    <p:anim calcmode="lin" valueType="num">
                                      <p:cBhvr>
                                        <p:cTn id="7" dur="2000"/>
                                        <p:tgtEl>
                                          <p:spTgt spid="7"/>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8" dur="2000"/>
                                        <p:tgtEl>
                                          <p:spTgt spid="7"/>
                                        </p:tgtEl>
                                        <p:attrNameLst>
                                          <p:attrName>ppt_h</p:attrName>
                                        </p:attrNameLst>
                                      </p:cBhvr>
                                      <p:tavLst>
                                        <p:tav tm="0">
                                          <p:val>
                                            <p:strVal val="ppt_h"/>
                                          </p:val>
                                        </p:tav>
                                        <p:tav tm="100000">
                                          <p:val>
                                            <p:strVal val="ppt_h"/>
                                          </p:val>
                                        </p:tav>
                                      </p:tavLst>
                                    </p:anim>
                                    <p:set>
                                      <p:cBhvr>
                                        <p:cTn id="9" dur="1" fill="hold">
                                          <p:stCondLst>
                                            <p:cond delay="19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3"/>
          <p:cNvSpPr txBox="1"/>
          <p:nvPr/>
        </p:nvSpPr>
        <p:spPr>
          <a:xfrm>
            <a:off x="737811" y="1259195"/>
            <a:ext cx="10696902" cy="4062610"/>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800"/>
              <a:buFont typeface="Arial"/>
              <a:buChar char="•"/>
            </a:pPr>
            <a:r>
              <a:rPr lang="en-IN" sz="1800" b="1" i="0" u="none" strike="noStrike" cap="none" dirty="0">
                <a:solidFill>
                  <a:srgbClr val="00B0F0"/>
                </a:solidFill>
                <a:latin typeface="Calibri"/>
                <a:ea typeface="Calibri"/>
                <a:cs typeface="Calibri"/>
                <a:sym typeface="Calibri"/>
              </a:rPr>
              <a:t>Background ?</a:t>
            </a:r>
          </a:p>
          <a:p>
            <a:pPr marR="0" lvl="0" algn="l" rtl="0">
              <a:spcBef>
                <a:spcPts val="0"/>
              </a:spcBef>
              <a:spcAft>
                <a:spcPts val="0"/>
              </a:spcAft>
              <a:buClr>
                <a:schemeClr val="dk1"/>
              </a:buClr>
              <a:buSzPts val="1800"/>
            </a:pPr>
            <a:endParaRPr lang="en-IN" sz="1800" b="1" dirty="0">
              <a:solidFill>
                <a:schemeClr val="dk1"/>
              </a:solidFill>
              <a:latin typeface="Calibri"/>
              <a:ea typeface="Calibri"/>
              <a:cs typeface="Calibri"/>
              <a:sym typeface="Calibri"/>
            </a:endParaRPr>
          </a:p>
          <a:p>
            <a:pPr marR="0" lvl="0" algn="l" rtl="0">
              <a:spcBef>
                <a:spcPts val="0"/>
              </a:spcBef>
              <a:spcAft>
                <a:spcPts val="0"/>
              </a:spcAft>
              <a:buClr>
                <a:schemeClr val="dk1"/>
              </a:buClr>
              <a:buSzPts val="1800"/>
            </a:pPr>
            <a:r>
              <a:rPr lang="en-IN" sz="1800" b="1" i="0" u="none" strike="noStrike" cap="none" dirty="0">
                <a:solidFill>
                  <a:schemeClr val="dk1"/>
                </a:solidFill>
                <a:latin typeface="Calibri"/>
                <a:ea typeface="Calibri"/>
                <a:cs typeface="Calibri"/>
                <a:sym typeface="Calibri"/>
              </a:rPr>
              <a:t>                </a:t>
            </a:r>
            <a:r>
              <a:rPr lang="en-US" sz="1800" b="1" i="0" u="none" strike="noStrike" cap="none" dirty="0">
                <a:solidFill>
                  <a:schemeClr val="dk1"/>
                </a:solidFill>
                <a:latin typeface="Calibri"/>
                <a:ea typeface="Calibri"/>
                <a:cs typeface="Calibri"/>
                <a:sym typeface="Calibri"/>
              </a:rPr>
              <a:t>Hi, I'm Yamini. I hold an MBA postgraduate degree….</a:t>
            </a:r>
          </a:p>
          <a:p>
            <a:pPr marR="0" lvl="0" algn="l" rtl="0">
              <a:spcBef>
                <a:spcPts val="0"/>
              </a:spcBef>
              <a:spcAft>
                <a:spcPts val="0"/>
              </a:spcAft>
              <a:buClr>
                <a:schemeClr val="dk1"/>
              </a:buClr>
              <a:buSzPts val="1800"/>
            </a:pPr>
            <a:endParaRPr lang="en-IN" sz="1800" b="1" i="0" u="none" strike="noStrike" cap="none" dirty="0">
              <a:solidFill>
                <a:schemeClr val="dk1"/>
              </a:solidFill>
              <a:latin typeface="Calibri"/>
              <a:ea typeface="Calibri"/>
              <a:cs typeface="Calibri"/>
              <a:sym typeface="Calibri"/>
            </a:endParaRPr>
          </a:p>
          <a:p>
            <a:pPr marR="0" lvl="0" algn="l" rtl="0">
              <a:spcBef>
                <a:spcPts val="0"/>
              </a:spcBef>
              <a:spcAft>
                <a:spcPts val="0"/>
              </a:spcAft>
              <a:buClr>
                <a:schemeClr val="dk1"/>
              </a:buClr>
              <a:buSzPts val="1800"/>
            </a:pPr>
            <a:endParaRPr sz="1800" b="1" i="0" u="none" strike="noStrike" cap="none" dirty="0">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1800"/>
              <a:buFont typeface="Arial"/>
              <a:buChar char="•"/>
            </a:pPr>
            <a:r>
              <a:rPr lang="en-IN" sz="1800" b="1" i="0" u="none" strike="noStrike" cap="none" dirty="0">
                <a:solidFill>
                  <a:srgbClr val="00B0F0"/>
                </a:solidFill>
                <a:latin typeface="Calibri"/>
                <a:ea typeface="Calibri"/>
                <a:cs typeface="Calibri"/>
                <a:sym typeface="Calibri"/>
              </a:rPr>
              <a:t>Why you want to learn Data Science?</a:t>
            </a:r>
          </a:p>
          <a:p>
            <a:pPr marL="285750" marR="0" lvl="0" indent="-285750" algn="l" rtl="0">
              <a:spcBef>
                <a:spcPts val="0"/>
              </a:spcBef>
              <a:spcAft>
                <a:spcPts val="0"/>
              </a:spcAft>
              <a:buClr>
                <a:schemeClr val="dk1"/>
              </a:buClr>
              <a:buSzPts val="1800"/>
              <a:buFont typeface="Arial"/>
              <a:buChar char="•"/>
            </a:pPr>
            <a:endParaRPr lang="en-IN" sz="1800" b="1" i="0" u="none" strike="noStrike" cap="none" dirty="0">
              <a:solidFill>
                <a:schemeClr val="dk1"/>
              </a:solidFill>
              <a:latin typeface="Calibri"/>
              <a:ea typeface="Calibri"/>
              <a:cs typeface="Calibri"/>
              <a:sym typeface="Calibri"/>
            </a:endParaRPr>
          </a:p>
          <a:p>
            <a:pPr marR="0" lvl="0" algn="l" rtl="0">
              <a:spcBef>
                <a:spcPts val="0"/>
              </a:spcBef>
              <a:spcAft>
                <a:spcPts val="0"/>
              </a:spcAft>
              <a:buClr>
                <a:schemeClr val="dk1"/>
              </a:buClr>
              <a:buSzPts val="1800"/>
            </a:pPr>
            <a:r>
              <a:rPr lang="en-IN" sz="1800" b="1" dirty="0">
                <a:solidFill>
                  <a:schemeClr val="dk1"/>
                </a:solidFill>
                <a:latin typeface="Calibri"/>
                <a:ea typeface="Calibri"/>
                <a:cs typeface="Calibri"/>
                <a:sym typeface="Calibri"/>
              </a:rPr>
              <a:t>       Even though I am MBA I choose Data Science because Data Science skills are highly valued in the job market and combing them with an MBA can lead to exciting career opportunities and a competitive advantage in the job market</a:t>
            </a:r>
          </a:p>
          <a:p>
            <a:pPr marR="0" lvl="0" algn="l" rtl="0">
              <a:spcBef>
                <a:spcPts val="0"/>
              </a:spcBef>
              <a:spcAft>
                <a:spcPts val="0"/>
              </a:spcAft>
              <a:buClr>
                <a:schemeClr val="dk1"/>
              </a:buClr>
              <a:buSzPts val="1800"/>
            </a:pPr>
            <a:endParaRPr sz="1800" b="1" i="0" u="none" strike="noStrike" cap="none" dirty="0">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1800"/>
              <a:buFont typeface="Calibri"/>
              <a:buChar char="•"/>
            </a:pPr>
            <a:r>
              <a:rPr lang="en-IN" sz="1800" b="1" dirty="0">
                <a:solidFill>
                  <a:srgbClr val="00B0F0"/>
                </a:solidFill>
                <a:latin typeface="Calibri"/>
                <a:ea typeface="Calibri"/>
                <a:cs typeface="Calibri"/>
                <a:sym typeface="Calibri"/>
              </a:rPr>
              <a:t> Linkedin  profile url:</a:t>
            </a:r>
          </a:p>
          <a:p>
            <a:pPr marL="285750" marR="0" lvl="0" indent="-285750" algn="l" rtl="0">
              <a:spcBef>
                <a:spcPts val="0"/>
              </a:spcBef>
              <a:spcAft>
                <a:spcPts val="0"/>
              </a:spcAft>
              <a:buClr>
                <a:schemeClr val="dk1"/>
              </a:buClr>
              <a:buSzPts val="1800"/>
              <a:buFont typeface="Calibri"/>
              <a:buChar char="•"/>
            </a:pPr>
            <a:endParaRPr lang="en-IN" sz="1800" b="1" dirty="0">
              <a:solidFill>
                <a:schemeClr val="dk1"/>
              </a:solidFill>
              <a:latin typeface="Calibri"/>
              <a:ea typeface="Calibri"/>
              <a:cs typeface="Calibri"/>
              <a:sym typeface="Calibri"/>
            </a:endParaRPr>
          </a:p>
          <a:p>
            <a:pPr marR="0" lvl="0" algn="l" rtl="0">
              <a:spcBef>
                <a:spcPts val="0"/>
              </a:spcBef>
              <a:spcAft>
                <a:spcPts val="0"/>
              </a:spcAft>
              <a:buClr>
                <a:schemeClr val="dk1"/>
              </a:buClr>
              <a:buSzPts val="1800"/>
            </a:pPr>
            <a:r>
              <a:rPr lang="en-IN" sz="2400" b="0" i="0" dirty="0">
                <a:effectLst/>
                <a:latin typeface="-apple-system"/>
              </a:rPr>
              <a:t>www.linkedin.com/in/yamini-j-9876z5432a10</a:t>
            </a:r>
            <a:endParaRPr sz="1800" b="1" dirty="0">
              <a:solidFill>
                <a:schemeClr val="dk1"/>
              </a:solidFill>
              <a:latin typeface="Calibri"/>
              <a:ea typeface="Calibri"/>
              <a:cs typeface="Calibri"/>
              <a:sym typeface="Calibri"/>
            </a:endParaRPr>
          </a:p>
        </p:txBody>
      </p:sp>
      <p:sp>
        <p:nvSpPr>
          <p:cNvPr id="105" name="Google Shape;105;p3"/>
          <p:cNvSpPr txBox="1"/>
          <p:nvPr/>
        </p:nvSpPr>
        <p:spPr>
          <a:xfrm>
            <a:off x="427656" y="416554"/>
            <a:ext cx="6099463" cy="495905"/>
          </a:xfrm>
          <a:prstGeom prst="rect">
            <a:avLst/>
          </a:prstGeom>
          <a:noFill/>
          <a:ln>
            <a:noFill/>
          </a:ln>
        </p:spPr>
        <p:txBody>
          <a:bodyPr spcFirstLastPara="1" wrap="square" lIns="91425" tIns="45700" rIns="91425" bIns="45700" anchor="t" anchorCtr="0">
            <a:spAutoFit/>
          </a:bodyPr>
          <a:lstStyle/>
          <a:p>
            <a:pPr marL="0" marR="0" lvl="0" indent="0" algn="l" rtl="0">
              <a:lnSpc>
                <a:spcPct val="80000"/>
              </a:lnSpc>
              <a:spcBef>
                <a:spcPts val="0"/>
              </a:spcBef>
              <a:spcAft>
                <a:spcPts val="0"/>
              </a:spcAft>
              <a:buClr>
                <a:srgbClr val="FF0000"/>
              </a:buClr>
              <a:buSzPts val="3200"/>
              <a:buFont typeface="Lato Black"/>
              <a:buNone/>
            </a:pPr>
            <a:r>
              <a:rPr lang="en-IN" sz="3200" b="0" i="0" u="none" strike="noStrike" cap="none" dirty="0">
                <a:solidFill>
                  <a:srgbClr val="FF0000"/>
                </a:solidFill>
                <a:latin typeface="Lato Black"/>
                <a:ea typeface="Lato Black"/>
                <a:cs typeface="Lato Black"/>
                <a:sym typeface="Lato Black"/>
              </a:rPr>
              <a:t>About me</a:t>
            </a:r>
            <a:endParaRPr sz="1800" b="0" i="0" u="none" strike="noStrike" cap="none" dirty="0">
              <a:solidFill>
                <a:srgbClr val="FF0000"/>
              </a:solidFill>
              <a:latin typeface="Calibri"/>
              <a:ea typeface="Calibri"/>
              <a:cs typeface="Calibri"/>
              <a:sym typeface="Calibri"/>
            </a:endParaRPr>
          </a:p>
        </p:txBody>
      </p:sp>
      <p:pic>
        <p:nvPicPr>
          <p:cNvPr id="3" name="Picture 2">
            <a:extLst>
              <a:ext uri="{FF2B5EF4-FFF2-40B4-BE49-F238E27FC236}">
                <a16:creationId xmlns:a16="http://schemas.microsoft.com/office/drawing/2014/main" id="{1A8C44A0-1805-44A4-AF2F-575CA8BDEF21}"/>
              </a:ext>
            </a:extLst>
          </p:cNvPr>
          <p:cNvPicPr>
            <a:picLocks noChangeAspect="1"/>
          </p:cNvPicPr>
          <p:nvPr/>
        </p:nvPicPr>
        <p:blipFill>
          <a:blip r:embed="rId3"/>
          <a:stretch>
            <a:fillRect/>
          </a:stretch>
        </p:blipFill>
        <p:spPr>
          <a:xfrm>
            <a:off x="9624767" y="4724484"/>
            <a:ext cx="2130458" cy="1888114"/>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5"/>
                                        </p:tgtEl>
                                        <p:attrNameLst>
                                          <p:attrName>style.visibility</p:attrName>
                                        </p:attrNameLst>
                                      </p:cBhvr>
                                      <p:to>
                                        <p:strVal val="visible"/>
                                      </p:to>
                                    </p:set>
                                    <p:anim calcmode="lin" valueType="num">
                                      <p:cBhvr additive="base">
                                        <p:cTn id="7" dur="500" fill="hold"/>
                                        <p:tgtEl>
                                          <p:spTgt spid="105"/>
                                        </p:tgtEl>
                                        <p:attrNameLst>
                                          <p:attrName>ppt_x</p:attrName>
                                        </p:attrNameLst>
                                      </p:cBhvr>
                                      <p:tavLst>
                                        <p:tav tm="0">
                                          <p:val>
                                            <p:strVal val="#ppt_x"/>
                                          </p:val>
                                        </p:tav>
                                        <p:tav tm="100000">
                                          <p:val>
                                            <p:strVal val="#ppt_x"/>
                                          </p:val>
                                        </p:tav>
                                      </p:tavLst>
                                    </p:anim>
                                    <p:anim calcmode="lin" valueType="num">
                                      <p:cBhvr additive="base">
                                        <p:cTn id="8" dur="500" fill="hold"/>
                                        <p:tgtEl>
                                          <p:spTgt spid="10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04"/>
                                        </p:tgtEl>
                                        <p:attrNameLst>
                                          <p:attrName>style.visibility</p:attrName>
                                        </p:attrNameLst>
                                      </p:cBhvr>
                                      <p:to>
                                        <p:strVal val="visible"/>
                                      </p:to>
                                    </p:set>
                                    <p:anim calcmode="lin" valueType="num">
                                      <p:cBhvr additive="base">
                                        <p:cTn id="13" dur="500" fill="hold"/>
                                        <p:tgtEl>
                                          <p:spTgt spid="104"/>
                                        </p:tgtEl>
                                        <p:attrNameLst>
                                          <p:attrName>ppt_x</p:attrName>
                                        </p:attrNameLst>
                                      </p:cBhvr>
                                      <p:tavLst>
                                        <p:tav tm="0">
                                          <p:val>
                                            <p:strVal val="#ppt_x"/>
                                          </p:val>
                                        </p:tav>
                                        <p:tav tm="100000">
                                          <p:val>
                                            <p:strVal val="#ppt_x"/>
                                          </p:val>
                                        </p:tav>
                                      </p:tavLst>
                                    </p:anim>
                                    <p:anim calcmode="lin" valueType="num">
                                      <p:cBhvr additive="base">
                                        <p:cTn id="14" dur="500" fill="hold"/>
                                        <p:tgtEl>
                                          <p:spTgt spid="10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4" presetClass="entr" presetSubtype="10" fill="hold" nodeType="clickEffect">
                                  <p:stCondLst>
                                    <p:cond delay="0"/>
                                  </p:stCondLst>
                                  <p:childTnLst>
                                    <p:set>
                                      <p:cBhvr>
                                        <p:cTn id="18" dur="1" fill="hold">
                                          <p:stCondLst>
                                            <p:cond delay="0"/>
                                          </p:stCondLst>
                                        </p:cTn>
                                        <p:tgtEl>
                                          <p:spTgt spid="104">
                                            <p:txEl>
                                              <p:pRg st="0" end="0"/>
                                            </p:txEl>
                                          </p:spTgt>
                                        </p:tgtEl>
                                        <p:attrNameLst>
                                          <p:attrName>style.visibility</p:attrName>
                                        </p:attrNameLst>
                                      </p:cBhvr>
                                      <p:to>
                                        <p:strVal val="visible"/>
                                      </p:to>
                                    </p:set>
                                    <p:animEffect transition="in" filter="randombar(horizontal)">
                                      <p:cBhvr>
                                        <p:cTn id="19" dur="500"/>
                                        <p:tgtEl>
                                          <p:spTgt spid="104">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4" presetClass="entr" presetSubtype="10" fill="hold" nodeType="clickEffect">
                                  <p:stCondLst>
                                    <p:cond delay="0"/>
                                  </p:stCondLst>
                                  <p:childTnLst>
                                    <p:set>
                                      <p:cBhvr>
                                        <p:cTn id="23" dur="1" fill="hold">
                                          <p:stCondLst>
                                            <p:cond delay="0"/>
                                          </p:stCondLst>
                                        </p:cTn>
                                        <p:tgtEl>
                                          <p:spTgt spid="104">
                                            <p:txEl>
                                              <p:pRg st="2" end="2"/>
                                            </p:txEl>
                                          </p:spTgt>
                                        </p:tgtEl>
                                        <p:attrNameLst>
                                          <p:attrName>style.visibility</p:attrName>
                                        </p:attrNameLst>
                                      </p:cBhvr>
                                      <p:to>
                                        <p:strVal val="visible"/>
                                      </p:to>
                                    </p:set>
                                    <p:animEffect transition="in" filter="randombar(horizontal)">
                                      <p:cBhvr>
                                        <p:cTn id="24" dur="500"/>
                                        <p:tgtEl>
                                          <p:spTgt spid="104">
                                            <p:txEl>
                                              <p:pRg st="2" end="2"/>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4" presetClass="entr" presetSubtype="10" fill="hold" nodeType="clickEffect">
                                  <p:stCondLst>
                                    <p:cond delay="0"/>
                                  </p:stCondLst>
                                  <p:childTnLst>
                                    <p:set>
                                      <p:cBhvr>
                                        <p:cTn id="28" dur="1" fill="hold">
                                          <p:stCondLst>
                                            <p:cond delay="0"/>
                                          </p:stCondLst>
                                        </p:cTn>
                                        <p:tgtEl>
                                          <p:spTgt spid="104">
                                            <p:txEl>
                                              <p:pRg st="5" end="5"/>
                                            </p:txEl>
                                          </p:spTgt>
                                        </p:tgtEl>
                                        <p:attrNameLst>
                                          <p:attrName>style.visibility</p:attrName>
                                        </p:attrNameLst>
                                      </p:cBhvr>
                                      <p:to>
                                        <p:strVal val="visible"/>
                                      </p:to>
                                    </p:set>
                                    <p:animEffect transition="in" filter="randombar(horizontal)">
                                      <p:cBhvr>
                                        <p:cTn id="29" dur="500"/>
                                        <p:tgtEl>
                                          <p:spTgt spid="104">
                                            <p:txEl>
                                              <p:pRg st="5" end="5"/>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4" presetClass="entr" presetSubtype="10" fill="hold" nodeType="clickEffect">
                                  <p:stCondLst>
                                    <p:cond delay="0"/>
                                  </p:stCondLst>
                                  <p:childTnLst>
                                    <p:set>
                                      <p:cBhvr>
                                        <p:cTn id="33" dur="1" fill="hold">
                                          <p:stCondLst>
                                            <p:cond delay="0"/>
                                          </p:stCondLst>
                                        </p:cTn>
                                        <p:tgtEl>
                                          <p:spTgt spid="104">
                                            <p:txEl>
                                              <p:pRg st="7" end="7"/>
                                            </p:txEl>
                                          </p:spTgt>
                                        </p:tgtEl>
                                        <p:attrNameLst>
                                          <p:attrName>style.visibility</p:attrName>
                                        </p:attrNameLst>
                                      </p:cBhvr>
                                      <p:to>
                                        <p:strVal val="visible"/>
                                      </p:to>
                                    </p:set>
                                    <p:animEffect transition="in" filter="randombar(horizontal)">
                                      <p:cBhvr>
                                        <p:cTn id="34" dur="500"/>
                                        <p:tgtEl>
                                          <p:spTgt spid="104">
                                            <p:txEl>
                                              <p:pRg st="7" end="7"/>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4" presetClass="entr" presetSubtype="10" fill="hold" nodeType="clickEffect">
                                  <p:stCondLst>
                                    <p:cond delay="0"/>
                                  </p:stCondLst>
                                  <p:childTnLst>
                                    <p:set>
                                      <p:cBhvr>
                                        <p:cTn id="38" dur="1" fill="hold">
                                          <p:stCondLst>
                                            <p:cond delay="0"/>
                                          </p:stCondLst>
                                        </p:cTn>
                                        <p:tgtEl>
                                          <p:spTgt spid="104">
                                            <p:txEl>
                                              <p:pRg st="9" end="9"/>
                                            </p:txEl>
                                          </p:spTgt>
                                        </p:tgtEl>
                                        <p:attrNameLst>
                                          <p:attrName>style.visibility</p:attrName>
                                        </p:attrNameLst>
                                      </p:cBhvr>
                                      <p:to>
                                        <p:strVal val="visible"/>
                                      </p:to>
                                    </p:set>
                                    <p:animEffect transition="in" filter="randombar(horizontal)">
                                      <p:cBhvr>
                                        <p:cTn id="39" dur="500"/>
                                        <p:tgtEl>
                                          <p:spTgt spid="104">
                                            <p:txEl>
                                              <p:pRg st="9" end="9"/>
                                            </p:txEl>
                                          </p:spTgt>
                                        </p:tgtEl>
                                      </p:cBhvr>
                                    </p:animEffect>
                                  </p:childTnLst>
                                </p:cTn>
                              </p:par>
                              <p:par>
                                <p:cTn id="40" presetID="14" presetClass="entr" presetSubtype="10" fill="hold" nodeType="withEffect">
                                  <p:stCondLst>
                                    <p:cond delay="0"/>
                                  </p:stCondLst>
                                  <p:childTnLst>
                                    <p:set>
                                      <p:cBhvr>
                                        <p:cTn id="41" dur="1" fill="hold">
                                          <p:stCondLst>
                                            <p:cond delay="0"/>
                                          </p:stCondLst>
                                        </p:cTn>
                                        <p:tgtEl>
                                          <p:spTgt spid="104">
                                            <p:txEl>
                                              <p:pRg st="11" end="11"/>
                                            </p:txEl>
                                          </p:spTgt>
                                        </p:tgtEl>
                                        <p:attrNameLst>
                                          <p:attrName>style.visibility</p:attrName>
                                        </p:attrNameLst>
                                      </p:cBhvr>
                                      <p:to>
                                        <p:strVal val="visible"/>
                                      </p:to>
                                    </p:set>
                                    <p:animEffect transition="in" filter="randombar(horizontal)">
                                      <p:cBhvr>
                                        <p:cTn id="42" dur="500"/>
                                        <p:tgtEl>
                                          <p:spTgt spid="104">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 grpId="0"/>
      <p:bldP spid="105"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7" name="Google Shape;117;p5"/>
          <p:cNvSpPr txBox="1"/>
          <p:nvPr/>
        </p:nvSpPr>
        <p:spPr>
          <a:xfrm>
            <a:off x="1244600" y="2997200"/>
            <a:ext cx="3661836" cy="76944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C00000"/>
              </a:buClr>
              <a:buSzPts val="4400"/>
              <a:buFont typeface="Libre Baskerville"/>
              <a:buNone/>
            </a:pPr>
            <a:endParaRPr sz="1800" b="0" i="0" u="none" strike="noStrike" cap="none" dirty="0">
              <a:solidFill>
                <a:schemeClr val="dk1"/>
              </a:solidFill>
              <a:latin typeface="Calibri"/>
              <a:ea typeface="Calibri"/>
              <a:cs typeface="Calibri"/>
              <a:sym typeface="Calibri"/>
            </a:endParaRPr>
          </a:p>
        </p:txBody>
      </p:sp>
      <p:pic>
        <p:nvPicPr>
          <p:cNvPr id="3" name="Picture 2">
            <a:extLst>
              <a:ext uri="{FF2B5EF4-FFF2-40B4-BE49-F238E27FC236}">
                <a16:creationId xmlns:a16="http://schemas.microsoft.com/office/drawing/2014/main" id="{92D5C4DF-CF7C-446D-940B-86AD75427B87}"/>
              </a:ext>
            </a:extLst>
          </p:cNvPr>
          <p:cNvPicPr>
            <a:picLocks noChangeAspect="1"/>
          </p:cNvPicPr>
          <p:nvPr/>
        </p:nvPicPr>
        <p:blipFill>
          <a:blip r:embed="rId3"/>
          <a:stretch>
            <a:fillRect/>
          </a:stretch>
        </p:blipFill>
        <p:spPr>
          <a:xfrm>
            <a:off x="8835011" y="6134100"/>
            <a:ext cx="3251200" cy="723900"/>
          </a:xfrm>
          <a:prstGeom prst="rect">
            <a:avLst/>
          </a:prstGeom>
        </p:spPr>
      </p:pic>
      <p:pic>
        <p:nvPicPr>
          <p:cNvPr id="9" name="Picture 8">
            <a:extLst>
              <a:ext uri="{FF2B5EF4-FFF2-40B4-BE49-F238E27FC236}">
                <a16:creationId xmlns:a16="http://schemas.microsoft.com/office/drawing/2014/main" id="{609DF728-49DA-4D9F-94A9-46B53E5BC448}"/>
              </a:ext>
            </a:extLst>
          </p:cNvPr>
          <p:cNvPicPr>
            <a:picLocks noChangeAspect="1"/>
          </p:cNvPicPr>
          <p:nvPr/>
        </p:nvPicPr>
        <p:blipFill>
          <a:blip r:embed="rId4"/>
          <a:stretch>
            <a:fillRect/>
          </a:stretch>
        </p:blipFill>
        <p:spPr>
          <a:xfrm>
            <a:off x="117619" y="40048"/>
            <a:ext cx="11467923" cy="591430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nodeType="clickEffect">
                                  <p:stCondLst>
                                    <p:cond delay="0"/>
                                  </p:stCondLst>
                                  <p:childTnLst>
                                    <p:anim calcmode="lin" valueType="num">
                                      <p:cBhvr additive="base">
                                        <p:cTn id="6" dur="500"/>
                                        <p:tgtEl>
                                          <p:spTgt spid="9"/>
                                        </p:tgtEl>
                                        <p:attrNameLst>
                                          <p:attrName>ppt_x</p:attrName>
                                        </p:attrNameLst>
                                      </p:cBhvr>
                                      <p:tavLst>
                                        <p:tav tm="0">
                                          <p:val>
                                            <p:strVal val="ppt_x"/>
                                          </p:val>
                                        </p:tav>
                                        <p:tav tm="100000">
                                          <p:val>
                                            <p:strVal val="ppt_x"/>
                                          </p:val>
                                        </p:tav>
                                      </p:tavLst>
                                    </p:anim>
                                    <p:anim calcmode="lin" valueType="num">
                                      <p:cBhvr additive="base">
                                        <p:cTn id="7" dur="500"/>
                                        <p:tgtEl>
                                          <p:spTgt spid="9"/>
                                        </p:tgtEl>
                                        <p:attrNameLst>
                                          <p:attrName>ppt_y</p:attrName>
                                        </p:attrNameLst>
                                      </p:cBhvr>
                                      <p:tavLst>
                                        <p:tav tm="0">
                                          <p:val>
                                            <p:strVal val="ppt_y"/>
                                          </p:val>
                                        </p:tav>
                                        <p:tav tm="100000">
                                          <p:val>
                                            <p:strVal val="1+ppt_h/2"/>
                                          </p:val>
                                        </p:tav>
                                      </p:tavLst>
                                    </p:anim>
                                    <p:set>
                                      <p:cBhvr>
                                        <p:cTn id="8"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4"/>
          <p:cNvSpPr txBox="1">
            <a:spLocks noGrp="1"/>
          </p:cNvSpPr>
          <p:nvPr>
            <p:ph type="title"/>
          </p:nvPr>
        </p:nvSpPr>
        <p:spPr>
          <a:xfrm>
            <a:off x="208472" y="1825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FF0000"/>
              </a:buClr>
              <a:buSzPts val="4400"/>
              <a:buFont typeface="Calibri"/>
              <a:buNone/>
            </a:pPr>
            <a:r>
              <a:rPr lang="en-IN" b="1" dirty="0">
                <a:solidFill>
                  <a:srgbClr val="FF0000"/>
                </a:solidFill>
              </a:rPr>
              <a:t>Agenda   </a:t>
            </a:r>
            <a:endParaRPr b="1" dirty="0">
              <a:solidFill>
                <a:srgbClr val="FF0000"/>
              </a:solidFill>
            </a:endParaRPr>
          </a:p>
        </p:txBody>
      </p:sp>
      <p:sp>
        <p:nvSpPr>
          <p:cNvPr id="111" name="Google Shape;111;p4"/>
          <p:cNvSpPr txBox="1">
            <a:spLocks noGrp="1"/>
          </p:cNvSpPr>
          <p:nvPr>
            <p:ph idx="1"/>
          </p:nvPr>
        </p:nvSpPr>
        <p:spPr>
          <a:xfrm>
            <a:off x="524624" y="1253330"/>
            <a:ext cx="10515600" cy="5477407"/>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ct val="100000"/>
              <a:buChar char="•"/>
            </a:pPr>
            <a:r>
              <a:rPr lang="en-IN" b="1" dirty="0">
                <a:solidFill>
                  <a:srgbClr val="002060"/>
                </a:solidFill>
              </a:rPr>
              <a:t>Business Problem</a:t>
            </a:r>
          </a:p>
          <a:p>
            <a:pPr marL="228600" lvl="0" indent="-228600" algn="l" rtl="0">
              <a:lnSpc>
                <a:spcPct val="90000"/>
              </a:lnSpc>
              <a:spcBef>
                <a:spcPts val="0"/>
              </a:spcBef>
              <a:spcAft>
                <a:spcPts val="0"/>
              </a:spcAft>
              <a:buClr>
                <a:schemeClr val="dk1"/>
              </a:buClr>
              <a:buSzPct val="100000"/>
              <a:buChar char="•"/>
            </a:pPr>
            <a:endParaRPr lang="en-IN" sz="1800" b="1" dirty="0"/>
          </a:p>
          <a:p>
            <a:pPr marL="0" lvl="0" indent="0" algn="l" rtl="0">
              <a:lnSpc>
                <a:spcPct val="90000"/>
              </a:lnSpc>
              <a:spcBef>
                <a:spcPts val="0"/>
              </a:spcBef>
              <a:spcAft>
                <a:spcPts val="0"/>
              </a:spcAft>
              <a:buClr>
                <a:schemeClr val="dk1"/>
              </a:buClr>
              <a:buSzPct val="100000"/>
              <a:buNone/>
            </a:pPr>
            <a:r>
              <a:rPr lang="en-IN" sz="1800" b="1" dirty="0"/>
              <a:t>                         </a:t>
            </a:r>
            <a:r>
              <a:rPr lang="en-US" sz="1800" dirty="0"/>
              <a:t>Based on the trends in mobile phone purchases .I would like to analyze customer reviews on different mobile phone models  To determine which features are most important to the consumers while choosing a mobile phone and to examine which mobile phone brands are popular and  mostly using although there are many different brands </a:t>
            </a:r>
            <a:r>
              <a:rPr lang="en-US" sz="1800" dirty="0" err="1"/>
              <a:t>i</a:t>
            </a:r>
            <a:r>
              <a:rPr lang="en-US" sz="1800" dirty="0"/>
              <a:t> want to give a clear suggestion to bought a mobile based on their budget and reviews we can  easily predict the features what the consumers are expecting.</a:t>
            </a:r>
            <a:endParaRPr lang="en-IN" sz="1800" dirty="0"/>
          </a:p>
          <a:p>
            <a:pPr marL="228600" lvl="0" indent="-228600" algn="l" rtl="0">
              <a:lnSpc>
                <a:spcPct val="90000"/>
              </a:lnSpc>
              <a:spcBef>
                <a:spcPts val="0"/>
              </a:spcBef>
              <a:spcAft>
                <a:spcPts val="0"/>
              </a:spcAft>
              <a:buClr>
                <a:schemeClr val="dk1"/>
              </a:buClr>
              <a:buSzPct val="100000"/>
              <a:buChar char="•"/>
            </a:pPr>
            <a:endParaRPr lang="en-IN" sz="1800" b="1" dirty="0"/>
          </a:p>
          <a:p>
            <a:pPr marL="228600" lvl="0" indent="-228600" algn="l" rtl="0">
              <a:lnSpc>
                <a:spcPct val="90000"/>
              </a:lnSpc>
              <a:spcBef>
                <a:spcPts val="0"/>
              </a:spcBef>
              <a:spcAft>
                <a:spcPts val="0"/>
              </a:spcAft>
              <a:buClr>
                <a:schemeClr val="dk1"/>
              </a:buClr>
              <a:buSzPct val="100000"/>
              <a:buChar char="•"/>
            </a:pPr>
            <a:endParaRPr lang="en-IN" sz="1800" b="1" dirty="0"/>
          </a:p>
          <a:p>
            <a:pPr marL="0" lvl="0" indent="0" algn="l" rtl="0">
              <a:lnSpc>
                <a:spcPct val="90000"/>
              </a:lnSpc>
              <a:spcBef>
                <a:spcPts val="0"/>
              </a:spcBef>
              <a:spcAft>
                <a:spcPts val="0"/>
              </a:spcAft>
              <a:buClr>
                <a:schemeClr val="dk1"/>
              </a:buClr>
              <a:buSzPct val="100000"/>
              <a:buNone/>
            </a:pPr>
            <a:r>
              <a:rPr lang="en-IN" sz="2400" b="1" dirty="0">
                <a:solidFill>
                  <a:srgbClr val="002060"/>
                </a:solidFill>
              </a:rPr>
              <a:t>Use case domain </a:t>
            </a:r>
          </a:p>
          <a:p>
            <a:pPr marL="0" lvl="0" indent="0" algn="l" rtl="0">
              <a:lnSpc>
                <a:spcPct val="90000"/>
              </a:lnSpc>
              <a:spcBef>
                <a:spcPts val="0"/>
              </a:spcBef>
              <a:spcAft>
                <a:spcPts val="0"/>
              </a:spcAft>
              <a:buClr>
                <a:schemeClr val="dk1"/>
              </a:buClr>
              <a:buSzPct val="100000"/>
              <a:buNone/>
            </a:pPr>
            <a:endParaRPr lang="en-IN" sz="2400" b="1" dirty="0">
              <a:solidFill>
                <a:srgbClr val="002060"/>
              </a:solidFill>
            </a:endParaRPr>
          </a:p>
          <a:p>
            <a:pPr marL="0" lvl="0" indent="0" algn="l" rtl="0">
              <a:lnSpc>
                <a:spcPct val="90000"/>
              </a:lnSpc>
              <a:spcBef>
                <a:spcPts val="0"/>
              </a:spcBef>
              <a:spcAft>
                <a:spcPts val="0"/>
              </a:spcAft>
              <a:buClr>
                <a:schemeClr val="dk1"/>
              </a:buClr>
              <a:buSzPct val="100000"/>
              <a:buNone/>
            </a:pPr>
            <a:r>
              <a:rPr lang="en-IN" sz="2000" dirty="0">
                <a:solidFill>
                  <a:schemeClr val="tx1"/>
                </a:solidFill>
              </a:rPr>
              <a:t> case domain : Electronics</a:t>
            </a:r>
          </a:p>
          <a:p>
            <a:pPr marL="228600" lvl="0" indent="-228600" algn="l" rtl="0">
              <a:lnSpc>
                <a:spcPct val="90000"/>
              </a:lnSpc>
              <a:spcBef>
                <a:spcPts val="0"/>
              </a:spcBef>
              <a:spcAft>
                <a:spcPts val="0"/>
              </a:spcAft>
              <a:buClr>
                <a:schemeClr val="dk1"/>
              </a:buClr>
              <a:buSzPct val="100000"/>
              <a:buChar char="•"/>
            </a:pPr>
            <a:endParaRPr lang="en-IN" sz="1800" dirty="0"/>
          </a:p>
          <a:p>
            <a:pPr marL="228600" lvl="0" indent="-228600" algn="l" rtl="0">
              <a:lnSpc>
                <a:spcPct val="90000"/>
              </a:lnSpc>
              <a:spcBef>
                <a:spcPts val="0"/>
              </a:spcBef>
              <a:spcAft>
                <a:spcPts val="0"/>
              </a:spcAft>
              <a:buClr>
                <a:schemeClr val="dk1"/>
              </a:buClr>
              <a:buSzPct val="100000"/>
              <a:buChar char="•"/>
            </a:pPr>
            <a:endParaRPr lang="en-IN" sz="1800" dirty="0"/>
          </a:p>
          <a:p>
            <a:pPr marL="228600" lvl="0" indent="-228600" algn="l" rtl="0">
              <a:lnSpc>
                <a:spcPct val="90000"/>
              </a:lnSpc>
              <a:spcBef>
                <a:spcPts val="0"/>
              </a:spcBef>
              <a:spcAft>
                <a:spcPts val="0"/>
              </a:spcAft>
              <a:buClr>
                <a:schemeClr val="dk1"/>
              </a:buClr>
              <a:buSzPct val="100000"/>
              <a:buChar char="•"/>
            </a:pPr>
            <a:endParaRPr lang="en-IN" sz="1800" dirty="0"/>
          </a:p>
          <a:p>
            <a:pPr marL="0" lvl="0" indent="0" algn="l" rtl="0">
              <a:lnSpc>
                <a:spcPct val="90000"/>
              </a:lnSpc>
              <a:spcBef>
                <a:spcPts val="0"/>
              </a:spcBef>
              <a:spcAft>
                <a:spcPts val="0"/>
              </a:spcAft>
              <a:buClr>
                <a:schemeClr val="dk1"/>
              </a:buClr>
              <a:buSzPct val="100000"/>
              <a:buNone/>
            </a:pPr>
            <a:endParaRPr lang="en-IN" sz="1800" dirty="0"/>
          </a:p>
        </p:txBody>
      </p:sp>
      <p:pic>
        <p:nvPicPr>
          <p:cNvPr id="7" name="Picture 6">
            <a:extLst>
              <a:ext uri="{FF2B5EF4-FFF2-40B4-BE49-F238E27FC236}">
                <a16:creationId xmlns:a16="http://schemas.microsoft.com/office/drawing/2014/main" id="{644E13C8-2F7C-4ADB-A9FC-0553ABB8EF6C}"/>
              </a:ext>
            </a:extLst>
          </p:cNvPr>
          <p:cNvPicPr>
            <a:picLocks noChangeAspect="1"/>
          </p:cNvPicPr>
          <p:nvPr/>
        </p:nvPicPr>
        <p:blipFill>
          <a:blip r:embed="rId3"/>
          <a:stretch>
            <a:fillRect/>
          </a:stretch>
        </p:blipFill>
        <p:spPr>
          <a:xfrm>
            <a:off x="8105176" y="6134100"/>
            <a:ext cx="3251200" cy="7239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111">
                                            <p:txEl>
                                              <p:pRg st="0" end="0"/>
                                            </p:txEl>
                                          </p:spTgt>
                                        </p:tgtEl>
                                        <p:attrNameLst>
                                          <p:attrName>style.visibility</p:attrName>
                                        </p:attrNameLst>
                                      </p:cBhvr>
                                      <p:to>
                                        <p:strVal val="visible"/>
                                      </p:to>
                                    </p:set>
                                    <p:animEffect transition="in" filter="circle(in)">
                                      <p:cBhvr>
                                        <p:cTn id="7" dur="2000"/>
                                        <p:tgtEl>
                                          <p:spTgt spid="1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111">
                                            <p:txEl>
                                              <p:pRg st="2" end="2"/>
                                            </p:txEl>
                                          </p:spTgt>
                                        </p:tgtEl>
                                        <p:attrNameLst>
                                          <p:attrName>style.visibility</p:attrName>
                                        </p:attrNameLst>
                                      </p:cBhvr>
                                      <p:to>
                                        <p:strVal val="visible"/>
                                      </p:to>
                                    </p:set>
                                    <p:animEffect transition="in" filter="circle(in)">
                                      <p:cBhvr>
                                        <p:cTn id="12" dur="2000"/>
                                        <p:tgtEl>
                                          <p:spTgt spid="111">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111">
                                            <p:txEl>
                                              <p:pRg st="5" end="5"/>
                                            </p:txEl>
                                          </p:spTgt>
                                        </p:tgtEl>
                                        <p:attrNameLst>
                                          <p:attrName>style.visibility</p:attrName>
                                        </p:attrNameLst>
                                      </p:cBhvr>
                                      <p:to>
                                        <p:strVal val="visible"/>
                                      </p:to>
                                    </p:set>
                                    <p:animEffect transition="in" filter="circle(in)">
                                      <p:cBhvr>
                                        <p:cTn id="17" dur="2000"/>
                                        <p:tgtEl>
                                          <p:spTgt spid="111">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grpId="0" nodeType="clickEffect">
                                  <p:stCondLst>
                                    <p:cond delay="0"/>
                                  </p:stCondLst>
                                  <p:childTnLst>
                                    <p:set>
                                      <p:cBhvr>
                                        <p:cTn id="21" dur="1" fill="hold">
                                          <p:stCondLst>
                                            <p:cond delay="0"/>
                                          </p:stCondLst>
                                        </p:cTn>
                                        <p:tgtEl>
                                          <p:spTgt spid="111">
                                            <p:txEl>
                                              <p:pRg st="7" end="7"/>
                                            </p:txEl>
                                          </p:spTgt>
                                        </p:tgtEl>
                                        <p:attrNameLst>
                                          <p:attrName>style.visibility</p:attrName>
                                        </p:attrNameLst>
                                      </p:cBhvr>
                                      <p:to>
                                        <p:strVal val="visible"/>
                                      </p:to>
                                    </p:set>
                                    <p:animEffect transition="in" filter="circle(in)">
                                      <p:cBhvr>
                                        <p:cTn id="22" dur="2000"/>
                                        <p:tgtEl>
                                          <p:spTgt spid="111">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1"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625E843-E6C1-43C3-AACB-F20ABDBF2223}"/>
              </a:ext>
            </a:extLst>
          </p:cNvPr>
          <p:cNvSpPr>
            <a:spLocks noGrp="1"/>
          </p:cNvSpPr>
          <p:nvPr>
            <p:ph idx="1"/>
          </p:nvPr>
        </p:nvSpPr>
        <p:spPr>
          <a:xfrm>
            <a:off x="1367462" y="751807"/>
            <a:ext cx="10515600" cy="4351338"/>
          </a:xfrm>
        </p:spPr>
        <p:txBody>
          <a:bodyPr>
            <a:normAutofit/>
          </a:bodyPr>
          <a:lstStyle/>
          <a:p>
            <a:pPr marL="228600" lvl="0" indent="-228600" algn="l" rtl="0">
              <a:lnSpc>
                <a:spcPct val="90000"/>
              </a:lnSpc>
              <a:spcBef>
                <a:spcPts val="1000"/>
              </a:spcBef>
              <a:spcAft>
                <a:spcPts val="0"/>
              </a:spcAft>
              <a:buClr>
                <a:schemeClr val="dk1"/>
              </a:buClr>
              <a:buSzPct val="100000"/>
              <a:buChar char="•"/>
            </a:pPr>
            <a:r>
              <a:rPr lang="en-US" sz="2400" b="1" dirty="0">
                <a:solidFill>
                  <a:srgbClr val="C00000"/>
                </a:solidFill>
              </a:rPr>
              <a:t>Objective of the Project</a:t>
            </a:r>
          </a:p>
          <a:p>
            <a:pPr marL="0" lvl="0" indent="0" algn="l" rtl="0">
              <a:lnSpc>
                <a:spcPct val="90000"/>
              </a:lnSpc>
              <a:spcBef>
                <a:spcPts val="1000"/>
              </a:spcBef>
              <a:spcAft>
                <a:spcPts val="0"/>
              </a:spcAft>
              <a:buClr>
                <a:schemeClr val="dk1"/>
              </a:buClr>
              <a:buSzPct val="100000"/>
              <a:buNone/>
            </a:pPr>
            <a:endParaRPr lang="en-US" sz="1800" b="1" dirty="0"/>
          </a:p>
          <a:p>
            <a:pPr marL="0" indent="0">
              <a:buSzPct val="100000"/>
              <a:buNone/>
            </a:pPr>
            <a:r>
              <a:rPr lang="en-US" sz="1800" dirty="0"/>
              <a:t>      The main objective of the project is to make it easy to buy a mobile phone </a:t>
            </a:r>
            <a:r>
              <a:rPr kumimoji="0" lang="en-US" altLang="en-US" sz="1800" i="0" u="none" strike="noStrike" cap="none" normalizeH="0" baseline="0" dirty="0">
                <a:ln>
                  <a:noFill/>
                </a:ln>
                <a:solidFill>
                  <a:schemeClr val="tx1"/>
                </a:solidFill>
                <a:effectLst/>
              </a:rPr>
              <a:t>and also</a:t>
            </a:r>
            <a:endParaRPr kumimoji="0" lang="en-US" altLang="en-US" sz="1800" i="0" u="none" strike="noStrike" cap="none" normalizeH="0" baseline="0" dirty="0">
              <a:ln>
                <a:noFill/>
              </a:ln>
              <a:solidFill>
                <a:schemeClr val="tx1"/>
              </a:solidFill>
              <a:effectLst/>
              <a:latin typeface="Arial" panose="020B0604020202020204" pitchFamily="34" charset="0"/>
            </a:endParaRPr>
          </a:p>
          <a:p>
            <a:pPr marL="0" lvl="0" indent="0" algn="l" rtl="0">
              <a:lnSpc>
                <a:spcPct val="90000"/>
              </a:lnSpc>
              <a:spcBef>
                <a:spcPts val="1000"/>
              </a:spcBef>
              <a:spcAft>
                <a:spcPts val="0"/>
              </a:spcAft>
              <a:buClr>
                <a:schemeClr val="dk1"/>
              </a:buClr>
              <a:buSzPct val="100000"/>
              <a:buNone/>
            </a:pPr>
            <a:r>
              <a:rPr lang="en-US" sz="1800" dirty="0"/>
              <a:t>improve the customer satisfaction by launch a new product based on their features they want </a:t>
            </a:r>
          </a:p>
          <a:p>
            <a:pPr marL="0" lvl="0" indent="0" algn="l" rtl="0">
              <a:lnSpc>
                <a:spcPct val="90000"/>
              </a:lnSpc>
              <a:spcBef>
                <a:spcPts val="1000"/>
              </a:spcBef>
              <a:spcAft>
                <a:spcPts val="0"/>
              </a:spcAft>
              <a:buClr>
                <a:schemeClr val="dk1"/>
              </a:buClr>
              <a:buSzPct val="100000"/>
              <a:buNone/>
            </a:pPr>
            <a:endParaRPr lang="en-US" sz="1800" dirty="0"/>
          </a:p>
          <a:p>
            <a:pPr marL="228600" lvl="0" indent="-228600" algn="l" rtl="0">
              <a:lnSpc>
                <a:spcPct val="90000"/>
              </a:lnSpc>
              <a:spcBef>
                <a:spcPts val="1000"/>
              </a:spcBef>
              <a:spcAft>
                <a:spcPts val="0"/>
              </a:spcAft>
              <a:buClr>
                <a:schemeClr val="dk1"/>
              </a:buClr>
              <a:buSzPct val="100000"/>
              <a:buChar char="•"/>
            </a:pPr>
            <a:r>
              <a:rPr lang="en-US" sz="2400" b="1" dirty="0">
                <a:solidFill>
                  <a:srgbClr val="C00000"/>
                </a:solidFill>
              </a:rPr>
              <a:t>Web Scraping –</a:t>
            </a:r>
            <a:r>
              <a:rPr lang="en-US" sz="2400" b="1" dirty="0" err="1">
                <a:solidFill>
                  <a:srgbClr val="C00000"/>
                </a:solidFill>
              </a:rPr>
              <a:t>flipkart</a:t>
            </a:r>
            <a:endParaRPr lang="en-US" sz="2400" b="1" dirty="0">
              <a:solidFill>
                <a:srgbClr val="C00000"/>
              </a:solidFill>
            </a:endParaRPr>
          </a:p>
          <a:p>
            <a:pPr marL="0" lvl="0" indent="0" algn="l" rtl="0">
              <a:lnSpc>
                <a:spcPct val="90000"/>
              </a:lnSpc>
              <a:spcBef>
                <a:spcPts val="1000"/>
              </a:spcBef>
              <a:spcAft>
                <a:spcPts val="0"/>
              </a:spcAft>
              <a:buClr>
                <a:schemeClr val="dk1"/>
              </a:buClr>
              <a:buSzPct val="100000"/>
              <a:buNone/>
            </a:pPr>
            <a:r>
              <a:rPr lang="en-US" sz="1800" b="1" dirty="0"/>
              <a:t>      </a:t>
            </a:r>
            <a:r>
              <a:rPr lang="en-US" sz="1800" dirty="0"/>
              <a:t>  </a:t>
            </a:r>
            <a:r>
              <a:rPr lang="en-US" sz="1800" b="1" i="0" dirty="0">
                <a:solidFill>
                  <a:srgbClr val="202122"/>
                </a:solidFill>
                <a:effectLst/>
                <a:latin typeface="Arial" panose="020B0604020202020204" pitchFamily="34" charset="0"/>
              </a:rPr>
              <a:t>Flipkart Private Limited</a:t>
            </a:r>
            <a:r>
              <a:rPr lang="en-US" sz="1800" b="0" i="0" dirty="0">
                <a:solidFill>
                  <a:srgbClr val="202122"/>
                </a:solidFill>
                <a:effectLst/>
                <a:latin typeface="Arial" panose="020B0604020202020204" pitchFamily="34" charset="0"/>
              </a:rPr>
              <a:t> is an Indian </a:t>
            </a:r>
            <a:r>
              <a:rPr lang="en-US" sz="1800" b="0" i="0" u="none" strike="noStrike" dirty="0">
                <a:solidFill>
                  <a:srgbClr val="3366CC"/>
                </a:solidFill>
                <a:effectLst/>
                <a:latin typeface="Arial" panose="020B0604020202020204" pitchFamily="34" charset="0"/>
                <a:hlinkClick r:id="rId2" tooltip="E-commerce"/>
              </a:rPr>
              <a:t> e-commerce </a:t>
            </a:r>
            <a:r>
              <a:rPr lang="en-US" sz="1800" b="0" i="0" dirty="0">
                <a:solidFill>
                  <a:srgbClr val="202122"/>
                </a:solidFill>
                <a:effectLst/>
                <a:latin typeface="Arial" panose="020B0604020202020204" pitchFamily="34" charset="0"/>
              </a:rPr>
              <a:t> company, headquartered in </a:t>
            </a:r>
            <a:r>
              <a:rPr lang="en-US" sz="1800" b="0" i="0" u="none" strike="noStrike" dirty="0">
                <a:solidFill>
                  <a:srgbClr val="3366CC"/>
                </a:solidFill>
                <a:effectLst/>
                <a:latin typeface="Arial" panose="020B0604020202020204" pitchFamily="34" charset="0"/>
                <a:hlinkClick r:id="rId3" tooltip="Bangalore"/>
              </a:rPr>
              <a:t>Bangalore</a:t>
            </a:r>
            <a:r>
              <a:rPr lang="en-US" sz="1800" b="0" i="0" dirty="0">
                <a:solidFill>
                  <a:srgbClr val="202122"/>
                </a:solidFill>
                <a:effectLst/>
                <a:latin typeface="Arial" panose="020B0604020202020204" pitchFamily="34" charset="0"/>
              </a:rPr>
              <a:t>, and incorporated in </a:t>
            </a:r>
            <a:r>
              <a:rPr lang="en-US" sz="1800" b="0" i="0" u="none" strike="noStrike" dirty="0">
                <a:solidFill>
                  <a:srgbClr val="3366CC"/>
                </a:solidFill>
                <a:effectLst/>
                <a:latin typeface="Arial" panose="020B0604020202020204" pitchFamily="34" charset="0"/>
                <a:hlinkClick r:id="rId4" tooltip="Singapore"/>
              </a:rPr>
              <a:t>Singapore</a:t>
            </a:r>
            <a:r>
              <a:rPr lang="en-US" sz="1800" b="0" i="0" dirty="0">
                <a:solidFill>
                  <a:srgbClr val="202122"/>
                </a:solidFill>
                <a:effectLst/>
                <a:latin typeface="Arial" panose="020B0604020202020204" pitchFamily="34" charset="0"/>
              </a:rPr>
              <a:t> as a </a:t>
            </a:r>
            <a:r>
              <a:rPr lang="en-US" sz="1800" b="0" i="0" u="none" strike="noStrike" dirty="0">
                <a:solidFill>
                  <a:srgbClr val="3366CC"/>
                </a:solidFill>
                <a:effectLst/>
                <a:latin typeface="Arial" panose="020B0604020202020204" pitchFamily="34" charset="0"/>
                <a:hlinkClick r:id="rId5" tooltip="Private company limited by shares"/>
              </a:rPr>
              <a:t>private limited company</a:t>
            </a:r>
            <a:r>
              <a:rPr lang="en-US" sz="1800" b="0" i="0" dirty="0">
                <a:solidFill>
                  <a:srgbClr val="202122"/>
                </a:solidFill>
                <a:effectLst/>
                <a:latin typeface="Arial" panose="020B0604020202020204" pitchFamily="34" charset="0"/>
              </a:rPr>
              <a:t>. The company initially focused on online book sales before expanding into other product categories such as </a:t>
            </a:r>
            <a:r>
              <a:rPr lang="en-US" sz="1800" b="0" i="0" u="none" strike="noStrike" dirty="0">
                <a:solidFill>
                  <a:srgbClr val="3366CC"/>
                </a:solidFill>
                <a:effectLst/>
                <a:latin typeface="Arial" panose="020B0604020202020204" pitchFamily="34" charset="0"/>
                <a:hlinkClick r:id="rId6" tooltip="Consumer electronics"/>
              </a:rPr>
              <a:t>consumer electronics</a:t>
            </a:r>
            <a:r>
              <a:rPr lang="en-US" sz="1800" b="0" i="0" dirty="0">
                <a:solidFill>
                  <a:srgbClr val="202122"/>
                </a:solidFill>
                <a:effectLst/>
                <a:latin typeface="Arial" panose="020B0604020202020204" pitchFamily="34" charset="0"/>
              </a:rPr>
              <a:t>, </a:t>
            </a:r>
            <a:r>
              <a:rPr lang="en-US" sz="1800" b="0" i="0" u="none" strike="noStrike" dirty="0">
                <a:solidFill>
                  <a:srgbClr val="3366CC"/>
                </a:solidFill>
                <a:effectLst/>
                <a:latin typeface="Arial" panose="020B0604020202020204" pitchFamily="34" charset="0"/>
                <a:hlinkClick r:id="rId7" tooltip="Fashion"/>
              </a:rPr>
              <a:t>fashion</a:t>
            </a:r>
            <a:r>
              <a:rPr lang="en-US" sz="1800" b="0" i="0" dirty="0">
                <a:solidFill>
                  <a:srgbClr val="202122"/>
                </a:solidFill>
                <a:effectLst/>
                <a:latin typeface="Arial" panose="020B0604020202020204" pitchFamily="34" charset="0"/>
              </a:rPr>
              <a:t>, home essentials, groceries, and lifestyle products</a:t>
            </a:r>
          </a:p>
          <a:p>
            <a:pPr marL="0" lvl="0" indent="0" algn="l" rtl="0">
              <a:lnSpc>
                <a:spcPct val="90000"/>
              </a:lnSpc>
              <a:spcBef>
                <a:spcPts val="1000"/>
              </a:spcBef>
              <a:spcAft>
                <a:spcPts val="0"/>
              </a:spcAft>
              <a:buClr>
                <a:schemeClr val="dk1"/>
              </a:buClr>
              <a:buSzPct val="100000"/>
              <a:buNone/>
            </a:pPr>
            <a:endParaRPr lang="en-US" sz="1800" dirty="0"/>
          </a:p>
          <a:p>
            <a:endParaRPr lang="en-IN" sz="1800" dirty="0"/>
          </a:p>
        </p:txBody>
      </p:sp>
      <p:sp>
        <p:nvSpPr>
          <p:cNvPr id="5" name="Rectangle 2">
            <a:extLst>
              <a:ext uri="{FF2B5EF4-FFF2-40B4-BE49-F238E27FC236}">
                <a16:creationId xmlns:a16="http://schemas.microsoft.com/office/drawing/2014/main" id="{ADD8FF10-956F-4D9E-89D4-8C475B5B8544}"/>
              </a:ext>
            </a:extLst>
          </p:cNvPr>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4" name="Picture 3">
            <a:extLst>
              <a:ext uri="{FF2B5EF4-FFF2-40B4-BE49-F238E27FC236}">
                <a16:creationId xmlns:a16="http://schemas.microsoft.com/office/drawing/2014/main" id="{607499B1-CA5D-4F42-946C-F2E2FAE8C7A5}"/>
              </a:ext>
            </a:extLst>
          </p:cNvPr>
          <p:cNvPicPr>
            <a:picLocks noChangeAspect="1"/>
          </p:cNvPicPr>
          <p:nvPr/>
        </p:nvPicPr>
        <p:blipFill>
          <a:blip r:embed="rId8"/>
          <a:stretch>
            <a:fillRect/>
          </a:stretch>
        </p:blipFill>
        <p:spPr>
          <a:xfrm>
            <a:off x="8806730" y="6027066"/>
            <a:ext cx="3251200" cy="723900"/>
          </a:xfrm>
          <a:prstGeom prst="rect">
            <a:avLst/>
          </a:prstGeom>
        </p:spPr>
      </p:pic>
    </p:spTree>
    <p:extLst>
      <p:ext uri="{BB962C8B-B14F-4D97-AF65-F5344CB8AC3E}">
        <p14:creationId xmlns:p14="http://schemas.microsoft.com/office/powerpoint/2010/main" val="22316512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barn(inVertical)">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barn(inVertical)">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barn(inVertical)">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barn(inVertical)">
                                      <p:cBhvr>
                                        <p:cTn id="2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AEF860A-25A4-4D93-BBD3-84C73FCCE9F1}"/>
              </a:ext>
            </a:extLst>
          </p:cNvPr>
          <p:cNvSpPr>
            <a:spLocks noGrp="1"/>
          </p:cNvSpPr>
          <p:nvPr>
            <p:ph idx="1"/>
          </p:nvPr>
        </p:nvSpPr>
        <p:spPr>
          <a:xfrm>
            <a:off x="635000" y="1175385"/>
            <a:ext cx="10515600" cy="4351338"/>
          </a:xfrm>
        </p:spPr>
        <p:txBody>
          <a:bodyPr/>
          <a:lstStyle/>
          <a:p>
            <a:pPr marL="114300" indent="0">
              <a:buNone/>
            </a:pPr>
            <a:r>
              <a:rPr lang="en-IN" dirty="0"/>
              <a:t>                 </a:t>
            </a:r>
          </a:p>
          <a:p>
            <a:endParaRPr lang="en-IN" dirty="0"/>
          </a:p>
          <a:p>
            <a:pPr marL="114300" indent="0">
              <a:buNone/>
            </a:pPr>
            <a:endParaRPr lang="en-IN" dirty="0"/>
          </a:p>
          <a:p>
            <a:pPr marL="114300" indent="0">
              <a:buNone/>
            </a:pPr>
            <a:r>
              <a:rPr lang="en-IN" sz="4000" b="1" dirty="0">
                <a:latin typeface="Algerian" panose="04020705040A02060702" pitchFamily="82" charset="0"/>
              </a:rPr>
              <a:t>               </a:t>
            </a:r>
            <a:r>
              <a:rPr lang="en-IN" sz="4000" b="1" dirty="0">
                <a:solidFill>
                  <a:srgbClr val="FF0000"/>
                </a:solidFill>
                <a:latin typeface="Algerian" panose="04020705040A02060702" pitchFamily="82" charset="0"/>
              </a:rPr>
              <a:t>Summary of the Data   </a:t>
            </a:r>
          </a:p>
        </p:txBody>
      </p:sp>
      <p:pic>
        <p:nvPicPr>
          <p:cNvPr id="4" name="Picture 3">
            <a:extLst>
              <a:ext uri="{FF2B5EF4-FFF2-40B4-BE49-F238E27FC236}">
                <a16:creationId xmlns:a16="http://schemas.microsoft.com/office/drawing/2014/main" id="{D35227C6-10D4-4B4A-8143-828F88105E20}"/>
              </a:ext>
            </a:extLst>
          </p:cNvPr>
          <p:cNvPicPr>
            <a:picLocks noChangeAspect="1"/>
          </p:cNvPicPr>
          <p:nvPr/>
        </p:nvPicPr>
        <p:blipFill>
          <a:blip r:embed="rId2"/>
          <a:stretch>
            <a:fillRect/>
          </a:stretch>
        </p:blipFill>
        <p:spPr>
          <a:xfrm>
            <a:off x="8825583" y="5951652"/>
            <a:ext cx="3251200" cy="723900"/>
          </a:xfrm>
          <a:prstGeom prst="rect">
            <a:avLst/>
          </a:prstGeom>
        </p:spPr>
      </p:pic>
    </p:spTree>
    <p:extLst>
      <p:ext uri="{BB962C8B-B14F-4D97-AF65-F5344CB8AC3E}">
        <p14:creationId xmlns:p14="http://schemas.microsoft.com/office/powerpoint/2010/main" val="160168511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path" presetSubtype="0" accel="50000" decel="50000" fill="hold" grpId="0" nodeType="clickEffect">
                                  <p:stCondLst>
                                    <p:cond delay="0"/>
                                  </p:stCondLst>
                                  <p:childTnLst>
                                    <p:animMotion origin="layout" path="M 0.28138 -0.2 C 0.35039 -0.2 0.40638 -0.14398 0.40638 -0.075 C 0.40638 -0.00602 0.35039 0.05 0.28138 0.05 C 0.21237 0.05 0.15638 -0.00602 0.15638 -0.075 C 0.15638 -0.14398 0.21237 -0.2 0.28138 -0.2 Z " pathEditMode="relative" rAng="0" ptsTypes="AAAAA">
                                      <p:cBhvr>
                                        <p:cTn id="6" dur="2000" fill="hold"/>
                                        <p:tgtEl>
                                          <p:spTgt spid="3">
                                            <p:txEl>
                                              <p:pRg st="0" end="0"/>
                                            </p:txEl>
                                          </p:spTgt>
                                        </p:tgtEl>
                                        <p:attrNameLst>
                                          <p:attrName>ppt_x</p:attrName>
                                          <p:attrName>ppt_y</p:attrName>
                                        </p:attrNameLst>
                                      </p:cBhvr>
                                      <p:rCtr x="0" y="12500"/>
                                    </p:animMotion>
                                  </p:childTnLst>
                                </p:cTn>
                              </p:par>
                            </p:childTnLst>
                          </p:cTn>
                        </p:par>
                      </p:childTnLst>
                    </p:cTn>
                  </p:par>
                  <p:par>
                    <p:cTn id="7" fill="hold">
                      <p:stCondLst>
                        <p:cond delay="indefinite"/>
                      </p:stCondLst>
                      <p:childTnLst>
                        <p:par>
                          <p:cTn id="8" fill="hold">
                            <p:stCondLst>
                              <p:cond delay="0"/>
                            </p:stCondLst>
                            <p:childTnLst>
                              <p:par>
                                <p:cTn id="9" presetID="1" presetClass="path" presetSubtype="0" accel="50000" decel="50000" fill="hold" grpId="0" nodeType="clickEffect">
                                  <p:stCondLst>
                                    <p:cond delay="0"/>
                                  </p:stCondLst>
                                  <p:childTnLst>
                                    <p:animMotion origin="layout" path="M 0 0 C 0.069 0 0.125 0.056 0.125 0.125 C 0.125 0.194 0.069 0.25 0 0.25 C -0.069 0.25 -0.125 0.194 -0.125 0.125 C -0.125 0.056 -0.069 0 0 0 Z" pathEditMode="relative" ptsTypes="">
                                      <p:cBhvr>
                                        <p:cTn id="10" dur="2000" fill="hold"/>
                                        <p:tgtEl>
                                          <p:spTgt spid="3">
                                            <p:txEl>
                                              <p:pRg st="3" end="3"/>
                                            </p:txEl>
                                          </p:spTgt>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D3D2F1-DFCD-4ECA-95C6-2FB6DD4C9777}"/>
              </a:ext>
            </a:extLst>
          </p:cNvPr>
          <p:cNvSpPr>
            <a:spLocks noGrp="1"/>
          </p:cNvSpPr>
          <p:nvPr>
            <p:ph type="title"/>
          </p:nvPr>
        </p:nvSpPr>
        <p:spPr/>
        <p:txBody>
          <a:bodyPr/>
          <a:lstStyle/>
          <a:p>
            <a:r>
              <a:rPr lang="en-IN" b="1" dirty="0"/>
              <a:t>Descriptive Statistics</a:t>
            </a:r>
          </a:p>
        </p:txBody>
      </p:sp>
      <p:graphicFrame>
        <p:nvGraphicFramePr>
          <p:cNvPr id="4" name="Table 3">
            <a:extLst>
              <a:ext uri="{FF2B5EF4-FFF2-40B4-BE49-F238E27FC236}">
                <a16:creationId xmlns:a16="http://schemas.microsoft.com/office/drawing/2014/main" id="{25EFB5CE-DCD4-43A2-8F5B-4F95811C628A}"/>
              </a:ext>
            </a:extLst>
          </p:cNvPr>
          <p:cNvGraphicFramePr>
            <a:graphicFrameLocks noGrp="1"/>
          </p:cNvGraphicFramePr>
          <p:nvPr>
            <p:extLst>
              <p:ext uri="{D42A27DB-BD31-4B8C-83A1-F6EECF244321}">
                <p14:modId xmlns:p14="http://schemas.microsoft.com/office/powerpoint/2010/main" val="3649548848"/>
              </p:ext>
            </p:extLst>
          </p:nvPr>
        </p:nvGraphicFramePr>
        <p:xfrm>
          <a:off x="1187776" y="2121031"/>
          <a:ext cx="9577632" cy="3840480"/>
        </p:xfrm>
        <a:graphic>
          <a:graphicData uri="http://schemas.openxmlformats.org/drawingml/2006/table">
            <a:tbl>
              <a:tblPr/>
              <a:tblGrid>
                <a:gridCol w="1596272">
                  <a:extLst>
                    <a:ext uri="{9D8B030D-6E8A-4147-A177-3AD203B41FA5}">
                      <a16:colId xmlns:a16="http://schemas.microsoft.com/office/drawing/2014/main" val="1481181785"/>
                    </a:ext>
                  </a:extLst>
                </a:gridCol>
                <a:gridCol w="1596272">
                  <a:extLst>
                    <a:ext uri="{9D8B030D-6E8A-4147-A177-3AD203B41FA5}">
                      <a16:colId xmlns:a16="http://schemas.microsoft.com/office/drawing/2014/main" val="220435597"/>
                    </a:ext>
                  </a:extLst>
                </a:gridCol>
                <a:gridCol w="1596272">
                  <a:extLst>
                    <a:ext uri="{9D8B030D-6E8A-4147-A177-3AD203B41FA5}">
                      <a16:colId xmlns:a16="http://schemas.microsoft.com/office/drawing/2014/main" val="160706610"/>
                    </a:ext>
                  </a:extLst>
                </a:gridCol>
                <a:gridCol w="1596272">
                  <a:extLst>
                    <a:ext uri="{9D8B030D-6E8A-4147-A177-3AD203B41FA5}">
                      <a16:colId xmlns:a16="http://schemas.microsoft.com/office/drawing/2014/main" val="3582588111"/>
                    </a:ext>
                  </a:extLst>
                </a:gridCol>
                <a:gridCol w="1596272">
                  <a:extLst>
                    <a:ext uri="{9D8B030D-6E8A-4147-A177-3AD203B41FA5}">
                      <a16:colId xmlns:a16="http://schemas.microsoft.com/office/drawing/2014/main" val="2531200935"/>
                    </a:ext>
                  </a:extLst>
                </a:gridCol>
                <a:gridCol w="1596272">
                  <a:extLst>
                    <a:ext uri="{9D8B030D-6E8A-4147-A177-3AD203B41FA5}">
                      <a16:colId xmlns:a16="http://schemas.microsoft.com/office/drawing/2014/main" val="2886167341"/>
                    </a:ext>
                  </a:extLst>
                </a:gridCol>
              </a:tblGrid>
              <a:tr h="610611">
                <a:tc>
                  <a:txBody>
                    <a:bodyPr/>
                    <a:lstStyle/>
                    <a:p>
                      <a:pPr algn="r" fontAlgn="ctr"/>
                      <a:endParaRPr lang="en-IN" b="1" dirty="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IN" b="1" dirty="0">
                          <a:effectLst/>
                        </a:rPr>
                        <a:t>ProductPrices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IN" b="1" dirty="0">
                          <a:effectLst/>
                        </a:rPr>
                        <a:t>ProductReviews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IN" b="1" dirty="0">
                          <a:effectLst/>
                        </a:rPr>
                        <a:t>RAM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IN" b="1" dirty="0">
                          <a:effectLst/>
                        </a:rPr>
                        <a:t>ROM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b="1" dirty="0">
                          <a:effectLst/>
                        </a:rPr>
                        <a:t>        Displayinch</a:t>
                      </a:r>
                    </a:p>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55581930"/>
                  </a:ext>
                </a:extLst>
              </a:tr>
              <a:tr h="359183">
                <a:tc>
                  <a:txBody>
                    <a:bodyPr/>
                    <a:lstStyle/>
                    <a:p>
                      <a:pPr algn="r" fontAlgn="ctr"/>
                      <a:r>
                        <a:rPr lang="en-IN" b="1" dirty="0">
                          <a:effectLst/>
                        </a:rPr>
                        <a:t>count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IN" dirty="0">
                          <a:effectLst/>
                        </a:rPr>
                        <a:t>528.000000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IN" dirty="0">
                          <a:effectLst/>
                        </a:rPr>
                        <a:t>528.000000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IN">
                          <a:effectLst/>
                        </a:rPr>
                        <a:t>264.0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IN">
                          <a:effectLst/>
                        </a:rPr>
                        <a:t>176.0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IN">
                          <a:effectLst/>
                        </a:rPr>
                        <a:t>528.00000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37659632"/>
                  </a:ext>
                </a:extLst>
              </a:tr>
              <a:tr h="359183">
                <a:tc>
                  <a:txBody>
                    <a:bodyPr/>
                    <a:lstStyle/>
                    <a:p>
                      <a:pPr algn="r" fontAlgn="ctr"/>
                      <a:r>
                        <a:rPr lang="en-IN" b="1">
                          <a:effectLst/>
                        </a:rPr>
                        <a:t>mean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IN" dirty="0">
                          <a:effectLst/>
                        </a:rPr>
                        <a:t>45545.000000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IN">
                          <a:effectLst/>
                        </a:rPr>
                        <a:t>4.395833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IN">
                          <a:effectLst/>
                        </a:rPr>
                        <a:t>8.0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IN">
                          <a:effectLst/>
                        </a:rPr>
                        <a:t>256.0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IN">
                          <a:effectLst/>
                        </a:rPr>
                        <a:t>6.48875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69473476"/>
                  </a:ext>
                </a:extLst>
              </a:tr>
              <a:tr h="359183">
                <a:tc>
                  <a:txBody>
                    <a:bodyPr/>
                    <a:lstStyle/>
                    <a:p>
                      <a:pPr algn="r" fontAlgn="ctr"/>
                      <a:r>
                        <a:rPr lang="en-IN" b="1">
                          <a:effectLst/>
                        </a:rPr>
                        <a:t>std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IN" dirty="0">
                          <a:effectLst/>
                        </a:rPr>
                        <a:t>6435.476511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IN">
                          <a:effectLst/>
                        </a:rPr>
                        <a:t>0.145852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IN">
                          <a:effectLst/>
                        </a:rPr>
                        <a:t>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IN">
                          <a:effectLst/>
                        </a:rPr>
                        <a:t>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IN">
                          <a:effectLst/>
                        </a:rPr>
                        <a:t>0.31832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08539984"/>
                  </a:ext>
                </a:extLst>
              </a:tr>
              <a:tr h="359183">
                <a:tc>
                  <a:txBody>
                    <a:bodyPr/>
                    <a:lstStyle/>
                    <a:p>
                      <a:pPr algn="r" fontAlgn="ctr"/>
                      <a:r>
                        <a:rPr lang="en-IN" b="1">
                          <a:effectLst/>
                        </a:rPr>
                        <a:t>min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IN" dirty="0">
                          <a:effectLst/>
                        </a:rPr>
                        <a:t>31999.000000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IN">
                          <a:effectLst/>
                        </a:rPr>
                        <a:t>4.100000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IN">
                          <a:effectLst/>
                        </a:rPr>
                        <a:t>8.0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IN">
                          <a:effectLst/>
                        </a:rPr>
                        <a:t>256.0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IN">
                          <a:effectLst/>
                        </a:rPr>
                        <a:t>5.50000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91799095"/>
                  </a:ext>
                </a:extLst>
              </a:tr>
              <a:tr h="359183">
                <a:tc>
                  <a:txBody>
                    <a:bodyPr/>
                    <a:lstStyle/>
                    <a:p>
                      <a:pPr algn="r" fontAlgn="ctr"/>
                      <a:r>
                        <a:rPr lang="en-IN" b="1">
                          <a:effectLst/>
                        </a:rPr>
                        <a:t>25%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IN">
                          <a:effectLst/>
                        </a:rPr>
                        <a:t>44260.750000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IN">
                          <a:effectLst/>
                        </a:rPr>
                        <a:t>4.300000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IN">
                          <a:effectLst/>
                        </a:rPr>
                        <a:t>8.0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IN">
                          <a:effectLst/>
                        </a:rPr>
                        <a:t>256.0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IN">
                          <a:effectLst/>
                        </a:rPr>
                        <a:t>6.30000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10769049"/>
                  </a:ext>
                </a:extLst>
              </a:tr>
              <a:tr h="359183">
                <a:tc>
                  <a:txBody>
                    <a:bodyPr/>
                    <a:lstStyle/>
                    <a:p>
                      <a:pPr algn="r" fontAlgn="ctr"/>
                      <a:r>
                        <a:rPr lang="en-IN" b="1">
                          <a:effectLst/>
                        </a:rPr>
                        <a:t>50%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IN">
                          <a:effectLst/>
                        </a:rPr>
                        <a:t>46999.000000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IN" dirty="0">
                          <a:effectLst/>
                        </a:rPr>
                        <a:t>4.400000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IN">
                          <a:effectLst/>
                        </a:rPr>
                        <a:t>8.0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IN">
                          <a:effectLst/>
                        </a:rPr>
                        <a:t>256.0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IN">
                          <a:effectLst/>
                        </a:rPr>
                        <a:t>6.67000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9954053"/>
                  </a:ext>
                </a:extLst>
              </a:tr>
              <a:tr h="359183">
                <a:tc>
                  <a:txBody>
                    <a:bodyPr/>
                    <a:lstStyle/>
                    <a:p>
                      <a:pPr algn="r" fontAlgn="ctr"/>
                      <a:r>
                        <a:rPr lang="en-IN" b="1">
                          <a:effectLst/>
                        </a:rPr>
                        <a:t>75%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IN">
                          <a:effectLst/>
                        </a:rPr>
                        <a:t>48924.750000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IN" dirty="0">
                          <a:effectLst/>
                        </a:rPr>
                        <a:t>4.500000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IN" dirty="0">
                          <a:effectLst/>
                        </a:rPr>
                        <a:t>8.0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IN" dirty="0">
                          <a:effectLst/>
                        </a:rPr>
                        <a:t>256.0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IN">
                          <a:effectLst/>
                        </a:rPr>
                        <a:t>6.70000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34716530"/>
                  </a:ext>
                </a:extLst>
              </a:tr>
              <a:tr h="359183">
                <a:tc>
                  <a:txBody>
                    <a:bodyPr/>
                    <a:lstStyle/>
                    <a:p>
                      <a:pPr algn="r" fontAlgn="ctr"/>
                      <a:r>
                        <a:rPr lang="en-IN" b="1">
                          <a:effectLst/>
                        </a:rPr>
                        <a:t>max</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IN">
                          <a:effectLst/>
                        </a:rPr>
                        <a:t>56999.000000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IN">
                          <a:effectLst/>
                        </a:rPr>
                        <a:t>4.600000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IN">
                          <a:effectLst/>
                        </a:rPr>
                        <a:t>8.0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IN" dirty="0">
                          <a:effectLst/>
                        </a:rPr>
                        <a:t>256.0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IN" dirty="0">
                          <a:effectLst/>
                        </a:rPr>
                        <a:t>6.78000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79060599"/>
                  </a:ext>
                </a:extLst>
              </a:tr>
            </a:tbl>
          </a:graphicData>
        </a:graphic>
      </p:graphicFrame>
      <p:sp>
        <p:nvSpPr>
          <p:cNvPr id="5" name="Rectangle 1">
            <a:extLst>
              <a:ext uri="{FF2B5EF4-FFF2-40B4-BE49-F238E27FC236}">
                <a16:creationId xmlns:a16="http://schemas.microsoft.com/office/drawing/2014/main" id="{04D0227D-F372-4451-8073-EF9E049454C4}"/>
              </a:ext>
            </a:extLst>
          </p:cNvPr>
          <p:cNvSpPr>
            <a:spLocks noChangeArrowheads="1"/>
          </p:cNvSpPr>
          <p:nvPr/>
        </p:nvSpPr>
        <p:spPr bwMode="auto">
          <a:xfrm>
            <a:off x="555396" y="2326176"/>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Rectangle 2">
            <a:extLst>
              <a:ext uri="{FF2B5EF4-FFF2-40B4-BE49-F238E27FC236}">
                <a16:creationId xmlns:a16="http://schemas.microsoft.com/office/drawing/2014/main" id="{408C605F-3188-4941-931D-157A3D06C844}"/>
              </a:ext>
            </a:extLst>
          </p:cNvPr>
          <p:cNvSpPr>
            <a:spLocks noChangeArrowheads="1"/>
          </p:cNvSpPr>
          <p:nvPr/>
        </p:nvSpPr>
        <p:spPr bwMode="auto">
          <a:xfrm>
            <a:off x="555396" y="264934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inherit"/>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7" name="Picture 6">
            <a:extLst>
              <a:ext uri="{FF2B5EF4-FFF2-40B4-BE49-F238E27FC236}">
                <a16:creationId xmlns:a16="http://schemas.microsoft.com/office/drawing/2014/main" id="{5F40AA21-FD0C-4552-800A-B7994E095D93}"/>
              </a:ext>
            </a:extLst>
          </p:cNvPr>
          <p:cNvPicPr>
            <a:picLocks noChangeAspect="1"/>
          </p:cNvPicPr>
          <p:nvPr/>
        </p:nvPicPr>
        <p:blipFill>
          <a:blip r:embed="rId2"/>
          <a:stretch>
            <a:fillRect/>
          </a:stretch>
        </p:blipFill>
        <p:spPr>
          <a:xfrm>
            <a:off x="8787876" y="6095490"/>
            <a:ext cx="3251200" cy="723900"/>
          </a:xfrm>
          <a:prstGeom prst="rect">
            <a:avLst/>
          </a:prstGeom>
        </p:spPr>
      </p:pic>
    </p:spTree>
    <p:extLst>
      <p:ext uri="{BB962C8B-B14F-4D97-AF65-F5344CB8AC3E}">
        <p14:creationId xmlns:p14="http://schemas.microsoft.com/office/powerpoint/2010/main" val="300692673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8103579-894A-49B7-892C-25DF6DAC6676}"/>
              </a:ext>
            </a:extLst>
          </p:cNvPr>
          <p:cNvSpPr>
            <a:spLocks noGrp="1"/>
          </p:cNvSpPr>
          <p:nvPr>
            <p:ph type="body" idx="1"/>
          </p:nvPr>
        </p:nvSpPr>
        <p:spPr>
          <a:xfrm>
            <a:off x="362269" y="1825449"/>
            <a:ext cx="2742398" cy="823912"/>
          </a:xfrm>
        </p:spPr>
        <p:txBody>
          <a:bodyPr>
            <a:normAutofit/>
          </a:bodyPr>
          <a:lstStyle/>
          <a:p>
            <a:r>
              <a:rPr lang="en-IN" sz="2800" dirty="0"/>
              <a:t>NO. of NAN</a:t>
            </a:r>
          </a:p>
        </p:txBody>
      </p:sp>
      <p:sp>
        <p:nvSpPr>
          <p:cNvPr id="5" name="Text Placeholder 4">
            <a:extLst>
              <a:ext uri="{FF2B5EF4-FFF2-40B4-BE49-F238E27FC236}">
                <a16:creationId xmlns:a16="http://schemas.microsoft.com/office/drawing/2014/main" id="{66DC9400-5C42-4E3A-B192-70B11A1591E8}"/>
              </a:ext>
            </a:extLst>
          </p:cNvPr>
          <p:cNvSpPr>
            <a:spLocks noGrp="1"/>
          </p:cNvSpPr>
          <p:nvPr>
            <p:ph sz="half" idx="2"/>
          </p:nvPr>
        </p:nvSpPr>
        <p:spPr>
          <a:xfrm>
            <a:off x="6583679" y="1825449"/>
            <a:ext cx="4597083" cy="823912"/>
          </a:xfrm>
        </p:spPr>
        <p:txBody>
          <a:bodyPr>
            <a:normAutofit/>
          </a:bodyPr>
          <a:lstStyle/>
          <a:p>
            <a:r>
              <a:rPr lang="en-IN" sz="2800" dirty="0"/>
              <a:t>Data Distribution</a:t>
            </a:r>
          </a:p>
        </p:txBody>
      </p:sp>
      <p:sp>
        <p:nvSpPr>
          <p:cNvPr id="7" name="Rectangle 1">
            <a:extLst>
              <a:ext uri="{FF2B5EF4-FFF2-40B4-BE49-F238E27FC236}">
                <a16:creationId xmlns:a16="http://schemas.microsoft.com/office/drawing/2014/main" id="{D480F5CD-C026-4617-A6A9-5F081563C114}"/>
              </a:ext>
            </a:extLst>
          </p:cNvPr>
          <p:cNvSpPr>
            <a:spLocks noGrp="1" noChangeArrowheads="1"/>
          </p:cNvSpPr>
          <p:nvPr>
            <p:ph type="body" sz="quarter" idx="3"/>
          </p:nvPr>
        </p:nvSpPr>
        <p:spPr bwMode="auto">
          <a:xfrm>
            <a:off x="839788" y="3100876"/>
            <a:ext cx="2742398" cy="249299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var(--jp-code-font-family)"/>
              </a:rPr>
              <a:t>Product Prices : 0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var(--jp-code-font-family)"/>
              </a:rPr>
              <a:t>Product Reviews : 0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var(--jp-code-font-family)"/>
              </a:rPr>
              <a:t>RAM : 264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var(--jp-code-font-family)"/>
              </a:rPr>
              <a:t>ROM : 352</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var(--jp-code-font-family)"/>
              </a:rPr>
              <a:t> Mobile </a:t>
            </a:r>
            <a:r>
              <a:rPr kumimoji="0" lang="en-US" altLang="en-US" sz="1800" b="0" i="0" u="none" strike="noStrike" cap="none" normalizeH="0" baseline="0" dirty="0" err="1">
                <a:ln>
                  <a:noFill/>
                </a:ln>
                <a:solidFill>
                  <a:schemeClr val="tx1"/>
                </a:solidFill>
                <a:effectLst/>
                <a:latin typeface="var(--jp-code-font-family)"/>
              </a:rPr>
              <a:t>Colour</a:t>
            </a:r>
            <a:r>
              <a:rPr kumimoji="0" lang="en-US" altLang="en-US" sz="1800" b="0" i="0" u="none" strike="noStrike" cap="none" normalizeH="0" baseline="0" dirty="0">
                <a:ln>
                  <a:noFill/>
                </a:ln>
                <a:solidFill>
                  <a:schemeClr val="tx1"/>
                </a:solidFill>
                <a:effectLst/>
                <a:latin typeface="var(--jp-code-font-family)"/>
              </a:rPr>
              <a:t> : 0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var(--jp-code-font-family)"/>
              </a:rPr>
              <a:t>Brand Name : 44</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var(--jp-code-font-family)"/>
              </a:rPr>
              <a:t> Display inch : 0</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var(--jp-code-font-family)"/>
              </a:rPr>
              <a:t> Camera : 0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err="1">
                <a:ln>
                  <a:noFill/>
                </a:ln>
                <a:solidFill>
                  <a:schemeClr val="tx1"/>
                </a:solidFill>
                <a:effectLst/>
                <a:latin typeface="var(--jp-code-font-family)"/>
              </a:rPr>
              <a:t>dtype</a:t>
            </a:r>
            <a:r>
              <a:rPr kumimoji="0" lang="en-US" altLang="en-US" sz="1800" b="0" i="0" u="none" strike="noStrike" cap="none" normalizeH="0" baseline="0" dirty="0">
                <a:ln>
                  <a:noFill/>
                </a:ln>
                <a:solidFill>
                  <a:schemeClr val="tx1"/>
                </a:solidFill>
                <a:effectLst/>
                <a:latin typeface="var(--jp-code-font-family)"/>
              </a:rPr>
              <a:t>: int64</a:t>
            </a:r>
            <a:r>
              <a:rPr kumimoji="0" lang="en-US" altLang="en-US" sz="1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8" name="Rectangle 2">
            <a:extLst>
              <a:ext uri="{FF2B5EF4-FFF2-40B4-BE49-F238E27FC236}">
                <a16:creationId xmlns:a16="http://schemas.microsoft.com/office/drawing/2014/main" id="{7C86418A-E3F5-4106-98CF-A8E1C3C03565}"/>
              </a:ext>
            </a:extLst>
          </p:cNvPr>
          <p:cNvSpPr>
            <a:spLocks noGrp="1" noChangeArrowheads="1"/>
          </p:cNvSpPr>
          <p:nvPr>
            <p:ph sz="quarter" idx="4"/>
          </p:nvPr>
        </p:nvSpPr>
        <p:spPr bwMode="auto">
          <a:xfrm>
            <a:off x="6765082" y="3101305"/>
            <a:ext cx="3648173" cy="30777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var(--jp-code-font-family)"/>
              </a:rPr>
              <a:t>Shape of the data frame(</a:t>
            </a:r>
            <a:r>
              <a:rPr kumimoji="0" lang="en-US" altLang="en-US" sz="2000" b="1" i="0" u="none" strike="noStrike" cap="none" normalizeH="0" baseline="0" dirty="0">
                <a:ln>
                  <a:noFill/>
                </a:ln>
                <a:solidFill>
                  <a:schemeClr val="tx1"/>
                </a:solidFill>
                <a:effectLst/>
                <a:latin typeface="var(--jp-code-font-family)"/>
              </a:rPr>
              <a:t>528, 8)</a:t>
            </a:r>
            <a:r>
              <a:rPr kumimoji="0" lang="en-US" altLang="en-US" sz="2000" b="1" i="0" u="none" strike="noStrike" cap="none" normalizeH="0" baseline="0" dirty="0">
                <a:ln>
                  <a:noFill/>
                </a:ln>
                <a:solidFill>
                  <a:schemeClr val="tx1"/>
                </a:solidFill>
                <a:effectLst/>
              </a:rPr>
              <a:t> </a:t>
            </a:r>
            <a:endParaRPr kumimoji="0" lang="en-US" altLang="en-US" sz="2000" b="1" i="0" u="none" strike="noStrike" cap="none" normalizeH="0" baseline="0" dirty="0">
              <a:ln>
                <a:noFill/>
              </a:ln>
              <a:solidFill>
                <a:schemeClr val="tx1"/>
              </a:solidFill>
              <a:effectLst/>
              <a:latin typeface="Arial" panose="020B0604020202020204" pitchFamily="34" charset="0"/>
            </a:endParaRPr>
          </a:p>
        </p:txBody>
      </p:sp>
      <p:pic>
        <p:nvPicPr>
          <p:cNvPr id="4" name="Picture 3">
            <a:extLst>
              <a:ext uri="{FF2B5EF4-FFF2-40B4-BE49-F238E27FC236}">
                <a16:creationId xmlns:a16="http://schemas.microsoft.com/office/drawing/2014/main" id="{CB487FD3-615D-4ECA-B276-C5C90C61F87C}"/>
              </a:ext>
            </a:extLst>
          </p:cNvPr>
          <p:cNvPicPr>
            <a:picLocks noChangeAspect="1"/>
          </p:cNvPicPr>
          <p:nvPr/>
        </p:nvPicPr>
        <p:blipFill>
          <a:blip r:embed="rId2"/>
          <a:stretch>
            <a:fillRect/>
          </a:stretch>
        </p:blipFill>
        <p:spPr>
          <a:xfrm>
            <a:off x="8882220" y="6134100"/>
            <a:ext cx="3251200" cy="723900"/>
          </a:xfrm>
          <a:prstGeom prst="rect">
            <a:avLst/>
          </a:prstGeom>
        </p:spPr>
      </p:pic>
    </p:spTree>
    <p:extLst>
      <p:ext uri="{BB962C8B-B14F-4D97-AF65-F5344CB8AC3E}">
        <p14:creationId xmlns:p14="http://schemas.microsoft.com/office/powerpoint/2010/main" val="1486572711"/>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CEFF526-F3BE-484A-969A-867A3F5EA226}"/>
              </a:ext>
            </a:extLst>
          </p:cNvPr>
          <p:cNvSpPr>
            <a:spLocks noGrp="1"/>
          </p:cNvSpPr>
          <p:nvPr>
            <p:ph idx="1"/>
          </p:nvPr>
        </p:nvSpPr>
        <p:spPr>
          <a:xfrm>
            <a:off x="838200" y="629920"/>
            <a:ext cx="10515600" cy="5547043"/>
          </a:xfrm>
        </p:spPr>
        <p:txBody>
          <a:bodyPr>
            <a:normAutofit/>
          </a:bodyPr>
          <a:lstStyle/>
          <a:p>
            <a:pPr marL="114300" indent="0">
              <a:buNone/>
            </a:pPr>
            <a:endParaRPr lang="en-IN" sz="2100" dirty="0"/>
          </a:p>
          <a:p>
            <a:pPr marL="114300" indent="0">
              <a:buNone/>
            </a:pPr>
            <a:r>
              <a:rPr lang="en-IN" sz="3600" dirty="0"/>
              <a:t>                   </a:t>
            </a:r>
            <a:r>
              <a:rPr lang="en-IN" sz="3600" b="1" u="sng" dirty="0">
                <a:solidFill>
                  <a:srgbClr val="FF0000"/>
                </a:solidFill>
                <a:latin typeface="Britannic Bold" panose="020B0903060703020204" pitchFamily="34" charset="0"/>
              </a:rPr>
              <a:t>Exploratory Data Analysis: </a:t>
            </a:r>
            <a:br>
              <a:rPr lang="en-IN" sz="4800" dirty="0">
                <a:latin typeface="Britannic Bold" panose="020B0903060703020204" pitchFamily="34" charset="0"/>
              </a:rPr>
            </a:br>
            <a:endParaRPr lang="en-IN" sz="4800" dirty="0">
              <a:latin typeface="Britannic Bold" panose="020B0903060703020204" pitchFamily="34" charset="0"/>
            </a:endParaRPr>
          </a:p>
        </p:txBody>
      </p:sp>
      <p:pic>
        <p:nvPicPr>
          <p:cNvPr id="4" name="Picture 3">
            <a:extLst>
              <a:ext uri="{FF2B5EF4-FFF2-40B4-BE49-F238E27FC236}">
                <a16:creationId xmlns:a16="http://schemas.microsoft.com/office/drawing/2014/main" id="{F0797B9E-3268-4170-AEDE-8AA273AE1149}"/>
              </a:ext>
            </a:extLst>
          </p:cNvPr>
          <p:cNvPicPr>
            <a:picLocks noChangeAspect="1"/>
          </p:cNvPicPr>
          <p:nvPr/>
        </p:nvPicPr>
        <p:blipFill>
          <a:blip r:embed="rId2"/>
          <a:stretch>
            <a:fillRect/>
          </a:stretch>
        </p:blipFill>
        <p:spPr>
          <a:xfrm>
            <a:off x="8863290" y="6055347"/>
            <a:ext cx="3251200" cy="723900"/>
          </a:xfrm>
          <a:prstGeom prst="rect">
            <a:avLst/>
          </a:prstGeom>
        </p:spPr>
      </p:pic>
    </p:spTree>
    <p:extLst>
      <p:ext uri="{BB962C8B-B14F-4D97-AF65-F5344CB8AC3E}">
        <p14:creationId xmlns:p14="http://schemas.microsoft.com/office/powerpoint/2010/main" val="2704190883"/>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xit" presetSubtype="32" fill="hold" grpId="0" nodeType="clickEffect">
                                  <p:stCondLst>
                                    <p:cond delay="0"/>
                                  </p:stCondLst>
                                  <p:childTnLst>
                                    <p:animEffect transition="out" filter="circle(out)">
                                      <p:cBhvr>
                                        <p:cTn id="6" dur="2000"/>
                                        <p:tgtEl>
                                          <p:spTgt spid="3">
                                            <p:txEl>
                                              <p:pRg st="1" end="1"/>
                                            </p:txEl>
                                          </p:spTgt>
                                        </p:tgtEl>
                                      </p:cBhvr>
                                    </p:animEffect>
                                    <p:set>
                                      <p:cBhvr>
                                        <p:cTn id="7" dur="1" fill="hold">
                                          <p:stCondLst>
                                            <p:cond delay="1999"/>
                                          </p:stCondLst>
                                        </p:cTn>
                                        <p:tgtEl>
                                          <p:spTgt spid="3">
                                            <p:txEl>
                                              <p:pRg st="1" end="1"/>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C282B79-FF72-46A5-8C41-5729DE4E6351}"/>
              </a:ext>
            </a:extLst>
          </p:cNvPr>
          <p:cNvSpPr>
            <a:spLocks noGrp="1"/>
          </p:cNvSpPr>
          <p:nvPr>
            <p:ph idx="1"/>
          </p:nvPr>
        </p:nvSpPr>
        <p:spPr/>
        <p:txBody>
          <a:bodyPr/>
          <a:lstStyle/>
          <a:p>
            <a:pPr marL="114300" indent="0">
              <a:buNone/>
            </a:pPr>
            <a:r>
              <a:rPr lang="en-IN" b="1" dirty="0">
                <a:solidFill>
                  <a:schemeClr val="accent5">
                    <a:lumMod val="75000"/>
                  </a:schemeClr>
                </a:solidFill>
              </a:rPr>
              <a:t>1.Data Cleaning</a:t>
            </a:r>
          </a:p>
          <a:p>
            <a:pPr marL="114300" indent="0">
              <a:buNone/>
            </a:pPr>
            <a:r>
              <a:rPr lang="en-IN" b="1" dirty="0">
                <a:solidFill>
                  <a:schemeClr val="accent5">
                    <a:lumMod val="75000"/>
                  </a:schemeClr>
                </a:solidFill>
              </a:rPr>
              <a:t>2.Data Manipulation</a:t>
            </a:r>
          </a:p>
          <a:p>
            <a:pPr marL="114300" indent="0">
              <a:buNone/>
            </a:pPr>
            <a:r>
              <a:rPr lang="en-IN" b="1" dirty="0">
                <a:solidFill>
                  <a:schemeClr val="accent5">
                    <a:lumMod val="75000"/>
                  </a:schemeClr>
                </a:solidFill>
              </a:rPr>
              <a:t>3.Univariate Analysis</a:t>
            </a:r>
          </a:p>
          <a:p>
            <a:pPr marL="114300" indent="0">
              <a:buNone/>
            </a:pPr>
            <a:r>
              <a:rPr lang="en-IN" b="1" dirty="0">
                <a:solidFill>
                  <a:schemeClr val="accent5">
                    <a:lumMod val="75000"/>
                  </a:schemeClr>
                </a:solidFill>
              </a:rPr>
              <a:t>4.Bivariate Analysis</a:t>
            </a:r>
          </a:p>
        </p:txBody>
      </p:sp>
      <p:pic>
        <p:nvPicPr>
          <p:cNvPr id="4" name="Picture 3">
            <a:extLst>
              <a:ext uri="{FF2B5EF4-FFF2-40B4-BE49-F238E27FC236}">
                <a16:creationId xmlns:a16="http://schemas.microsoft.com/office/drawing/2014/main" id="{E1ADFF05-907D-4ADD-889A-74BD6DBE65AF}"/>
              </a:ext>
            </a:extLst>
          </p:cNvPr>
          <p:cNvPicPr>
            <a:picLocks noChangeAspect="1"/>
          </p:cNvPicPr>
          <p:nvPr/>
        </p:nvPicPr>
        <p:blipFill>
          <a:blip r:embed="rId2"/>
          <a:stretch>
            <a:fillRect/>
          </a:stretch>
        </p:blipFill>
        <p:spPr>
          <a:xfrm>
            <a:off x="8184561" y="5513918"/>
            <a:ext cx="3251200" cy="723900"/>
          </a:xfrm>
          <a:prstGeom prst="rect">
            <a:avLst/>
          </a:prstGeom>
        </p:spPr>
      </p:pic>
    </p:spTree>
    <p:extLst>
      <p:ext uri="{BB962C8B-B14F-4D97-AF65-F5344CB8AC3E}">
        <p14:creationId xmlns:p14="http://schemas.microsoft.com/office/powerpoint/2010/main" val="1073557287"/>
      </p:ext>
    </p:extLst>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randombar(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randombar(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randombar(horizont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randombar(horizontal)">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_rels/theme12.xml.rels><?xml version="1.0" encoding="UTF-8" standalone="yes"?>
<Relationships xmlns="http://schemas.openxmlformats.org/package/2006/relationships"><Relationship Id="rId1" Type="http://schemas.openxmlformats.org/officeDocument/2006/relationships/image" Target="../media/image18.jpeg"/></Relationships>
</file>

<file path=ppt/theme/_rels/theme15.xml.rels><?xml version="1.0" encoding="UTF-8" standalone="yes"?>
<Relationships xmlns="http://schemas.openxmlformats.org/package/2006/relationships"><Relationship Id="rId1" Type="http://schemas.openxmlformats.org/officeDocument/2006/relationships/image" Target="../media/image24.jpeg"/></Relationships>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_rels/theme7.xml.rels><?xml version="1.0" encoding="UTF-8" standalone="yes"?>
<Relationships xmlns="http://schemas.openxmlformats.org/package/2006/relationships"><Relationship Id="rId1" Type="http://schemas.openxmlformats.org/officeDocument/2006/relationships/image" Target="../media/image6.jpeg"/></Relationships>
</file>

<file path=ppt/theme/_rels/theme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image" Target="../media/image9.jpeg"/></Relationships>
</file>

<file path=ppt/theme/_rels/theme9.xml.rels><?xml version="1.0" encoding="UTF-8" standalone="yes"?>
<Relationships xmlns="http://schemas.openxmlformats.org/package/2006/relationships"><Relationship Id="rId1" Type="http://schemas.openxmlformats.org/officeDocument/2006/relationships/image" Target="../media/image15.jpeg"/></Relationships>
</file>

<file path=ppt/theme/theme1.xml><?xml version="1.0" encoding="utf-8"?>
<a:theme xmlns:a="http://schemas.openxmlformats.org/drawingml/2006/main" name="1_Basis">
  <a:themeElements>
    <a:clrScheme name="Basis">
      <a:dk1>
        <a:srgbClr val="000000"/>
      </a:dk1>
      <a:lt1>
        <a:srgbClr val="FFFFFF"/>
      </a:lt1>
      <a:dk2>
        <a:srgbClr val="565349"/>
      </a:dk2>
      <a:lt2>
        <a:srgbClr val="DDDDDD"/>
      </a:lt2>
      <a:accent1>
        <a:srgbClr val="A6B727"/>
      </a:accent1>
      <a:accent2>
        <a:srgbClr val="DF5327"/>
      </a:accent2>
      <a:accent3>
        <a:srgbClr val="FE9E00"/>
      </a:accent3>
      <a:accent4>
        <a:srgbClr val="418AB3"/>
      </a:accent4>
      <a:accent5>
        <a:srgbClr val="D7D447"/>
      </a:accent5>
      <a:accent6>
        <a:srgbClr val="818183"/>
      </a:accent6>
      <a:hlink>
        <a:srgbClr val="F59E00"/>
      </a:hlink>
      <a:folHlink>
        <a:srgbClr val="B2B2B2"/>
      </a:folHlink>
    </a:clrScheme>
    <a:fontScheme name="Basis">
      <a:maj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Basis">
      <a:fillStyleLst>
        <a:solidFill>
          <a:schemeClr val="phClr"/>
        </a:solidFill>
        <a:solidFill>
          <a:schemeClr val="phClr">
            <a:tint val="55000"/>
            <a:satMod val="130000"/>
          </a:schemeClr>
        </a:solidFill>
        <a:gradFill rotWithShape="1">
          <a:gsLst>
            <a:gs pos="0">
              <a:schemeClr val="phClr"/>
            </a:gs>
            <a:gs pos="90000">
              <a:schemeClr val="phClr">
                <a:shade val="100000"/>
                <a:satMod val="105000"/>
              </a:schemeClr>
            </a:gs>
            <a:gs pos="100000">
              <a:schemeClr val="phClr">
                <a:shade val="80000"/>
                <a:satMod val="120000"/>
              </a:schemeClr>
            </a:gs>
          </a:gsLst>
          <a:path path="circle">
            <a:fillToRect l="100000" t="100000" r="100000" b="100000"/>
          </a:path>
        </a:gradFill>
      </a:fillStyleLst>
      <a:lnStyleLst>
        <a:ln w="10000" cap="flat" cmpd="sng" algn="ctr">
          <a:solidFill>
            <a:schemeClr val="phClr"/>
          </a:solidFill>
          <a:prstDash val="solid"/>
        </a:ln>
        <a:ln w="19050" cap="flat" cmpd="sng" algn="ctr">
          <a:solidFill>
            <a:schemeClr val="phClr"/>
          </a:solidFill>
          <a:prstDash val="solid"/>
        </a:ln>
        <a:ln w="53975" cap="flat" cmpd="dbl"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38100" dist="25400" dir="5400000" rotWithShape="0">
              <a:srgbClr val="000000">
                <a:alpha val="45000"/>
              </a:srgbClr>
            </a:outerShdw>
          </a:effectLst>
          <a:scene3d>
            <a:camera prst="orthographicFront">
              <a:rot lat="0" lon="0" rev="0"/>
            </a:camera>
            <a:lightRig rig="brightRoom" dir="t"/>
          </a:scene3d>
          <a:sp3d extrusionH="12700" contourW="25400" prstMaterial="flat">
            <a:bevelT w="63500" h="152400" prst="angle"/>
            <a:contourClr>
              <a:schemeClr val="phClr">
                <a:shade val="27000"/>
                <a:satMod val="120000"/>
              </a:schemeClr>
            </a:contourClr>
          </a:sp3d>
        </a:effectStyle>
      </a:effectStyleLst>
      <a:bgFillStyleLst>
        <a:solidFill>
          <a:schemeClr val="phClr"/>
        </a:solidFill>
        <a:solidFill>
          <a:schemeClr val="phClr">
            <a:tint val="95000"/>
            <a:shade val="95000"/>
            <a:satMod val="140000"/>
          </a:schemeClr>
        </a:solidFill>
        <a:solidFill>
          <a:schemeClr val="phClr">
            <a:tint val="90000"/>
            <a:shade val="85000"/>
            <a:satMod val="160000"/>
            <a:lumMod val="110000"/>
          </a:schemeClr>
        </a:solidFill>
      </a:bgFillStyleLst>
    </a:fmtScheme>
  </a:themeElements>
  <a:objectDefaults/>
  <a:extraClrSchemeLst/>
  <a:extLst>
    <a:ext uri="{05A4C25C-085E-4340-85A3-A5531E510DB2}">
      <thm15:themeFamily xmlns:thm15="http://schemas.microsoft.com/office/thememl/2012/main" name="Basis" id="{5665723A-49BA-4B57-8411-A56F8F207965}" vid="{90E45F77-AEFC-46EF-A7C1-5B338C297B02}"/>
    </a:ext>
  </a:extLst>
</a:theme>
</file>

<file path=ppt/theme/theme10.xml><?xml version="1.0" encoding="utf-8"?>
<a:theme xmlns:a="http://schemas.openxmlformats.org/drawingml/2006/main" name="1_Dividend">
  <a:themeElements>
    <a:clrScheme name="Dividend">
      <a:dk1>
        <a:sysClr val="windowText" lastClr="000000"/>
      </a:dk1>
      <a:lt1>
        <a:sysClr val="window" lastClr="FFFFFF"/>
      </a:lt1>
      <a:dk2>
        <a:srgbClr val="3D3D3D"/>
      </a:dk2>
      <a:lt2>
        <a:srgbClr val="EBEBEB"/>
      </a:lt2>
      <a:accent1>
        <a:srgbClr val="4D1434"/>
      </a:accent1>
      <a:accent2>
        <a:srgbClr val="903163"/>
      </a:accent2>
      <a:accent3>
        <a:srgbClr val="B2324B"/>
      </a:accent3>
      <a:accent4>
        <a:srgbClr val="969FA7"/>
      </a:accent4>
      <a:accent5>
        <a:srgbClr val="66B1CE"/>
      </a:accent5>
      <a:accent6>
        <a:srgbClr val="40619D"/>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C21699FF-00E4-43C8-BBCC-D7E5536C3717}"/>
    </a:ext>
  </a:extLst>
</a:theme>
</file>

<file path=ppt/theme/theme11.xml><?xml version="1.0" encoding="utf-8"?>
<a:theme xmlns:a="http://schemas.openxmlformats.org/drawingml/2006/main" name="1_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12.xml><?xml version="1.0" encoding="utf-8"?>
<a:theme xmlns:a="http://schemas.openxmlformats.org/drawingml/2006/main" name="1_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13.xml><?xml version="1.0" encoding="utf-8"?>
<a:theme xmlns:a="http://schemas.openxmlformats.org/drawingml/2006/main" name="1_View">
  <a:themeElements>
    <a:clrScheme name="View">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ppt/theme/theme14.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15.xml><?xml version="1.0" encoding="utf-8"?>
<a:theme xmlns:a="http://schemas.openxmlformats.org/drawingml/2006/main" name="1_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ppt/theme/theme16.xml><?xml version="1.0" encoding="utf-8"?>
<a:theme xmlns:a="http://schemas.openxmlformats.org/drawingml/2006/main" name="1_Slice">
  <a:themeElements>
    <a:clrScheme name="Slice">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Slice">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13FEC7C6-62A9-40C4-99D2-581AACACAA2F}"/>
    </a:ext>
  </a:extLst>
</a:theme>
</file>

<file path=ppt/theme/theme17.xml><?xml version="1.0" encoding="utf-8"?>
<a:theme xmlns:a="http://schemas.openxmlformats.org/drawingml/2006/main" name="Basis">
  <a:themeElements>
    <a:clrScheme name="Basis">
      <a:dk1>
        <a:srgbClr val="000000"/>
      </a:dk1>
      <a:lt1>
        <a:srgbClr val="FFFFFF"/>
      </a:lt1>
      <a:dk2>
        <a:srgbClr val="565349"/>
      </a:dk2>
      <a:lt2>
        <a:srgbClr val="DDDDDD"/>
      </a:lt2>
      <a:accent1>
        <a:srgbClr val="A6B727"/>
      </a:accent1>
      <a:accent2>
        <a:srgbClr val="DF5327"/>
      </a:accent2>
      <a:accent3>
        <a:srgbClr val="FE9E00"/>
      </a:accent3>
      <a:accent4>
        <a:srgbClr val="418AB3"/>
      </a:accent4>
      <a:accent5>
        <a:srgbClr val="D7D447"/>
      </a:accent5>
      <a:accent6>
        <a:srgbClr val="818183"/>
      </a:accent6>
      <a:hlink>
        <a:srgbClr val="F59E00"/>
      </a:hlink>
      <a:folHlink>
        <a:srgbClr val="B2B2B2"/>
      </a:folHlink>
    </a:clrScheme>
    <a:fontScheme name="Basis">
      <a:maj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Basis">
      <a:fillStyleLst>
        <a:solidFill>
          <a:schemeClr val="phClr"/>
        </a:solidFill>
        <a:solidFill>
          <a:schemeClr val="phClr">
            <a:tint val="55000"/>
            <a:satMod val="130000"/>
          </a:schemeClr>
        </a:solidFill>
        <a:gradFill rotWithShape="1">
          <a:gsLst>
            <a:gs pos="0">
              <a:schemeClr val="phClr"/>
            </a:gs>
            <a:gs pos="90000">
              <a:schemeClr val="phClr">
                <a:shade val="100000"/>
                <a:satMod val="105000"/>
              </a:schemeClr>
            </a:gs>
            <a:gs pos="100000">
              <a:schemeClr val="phClr">
                <a:shade val="80000"/>
                <a:satMod val="120000"/>
              </a:schemeClr>
            </a:gs>
          </a:gsLst>
          <a:path path="circle">
            <a:fillToRect l="100000" t="100000" r="100000" b="100000"/>
          </a:path>
        </a:gradFill>
      </a:fillStyleLst>
      <a:lnStyleLst>
        <a:ln w="10000" cap="flat" cmpd="sng" algn="ctr">
          <a:solidFill>
            <a:schemeClr val="phClr"/>
          </a:solidFill>
          <a:prstDash val="solid"/>
        </a:ln>
        <a:ln w="19050" cap="flat" cmpd="sng" algn="ctr">
          <a:solidFill>
            <a:schemeClr val="phClr"/>
          </a:solidFill>
          <a:prstDash val="solid"/>
        </a:ln>
        <a:ln w="53975" cap="flat" cmpd="dbl"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38100" dist="25400" dir="5400000" rotWithShape="0">
              <a:srgbClr val="000000">
                <a:alpha val="45000"/>
              </a:srgbClr>
            </a:outerShdw>
          </a:effectLst>
          <a:scene3d>
            <a:camera prst="orthographicFront">
              <a:rot lat="0" lon="0" rev="0"/>
            </a:camera>
            <a:lightRig rig="brightRoom" dir="t"/>
          </a:scene3d>
          <a:sp3d extrusionH="12700" contourW="25400" prstMaterial="flat">
            <a:bevelT w="63500" h="152400" prst="angle"/>
            <a:contourClr>
              <a:schemeClr val="phClr">
                <a:shade val="27000"/>
                <a:satMod val="120000"/>
              </a:schemeClr>
            </a:contourClr>
          </a:sp3d>
        </a:effectStyle>
      </a:effectStyleLst>
      <a:bgFillStyleLst>
        <a:solidFill>
          <a:schemeClr val="phClr"/>
        </a:solidFill>
        <a:solidFill>
          <a:schemeClr val="phClr">
            <a:tint val="95000"/>
            <a:shade val="95000"/>
            <a:satMod val="140000"/>
          </a:schemeClr>
        </a:solidFill>
        <a:solidFill>
          <a:schemeClr val="phClr">
            <a:tint val="90000"/>
            <a:shade val="85000"/>
            <a:satMod val="160000"/>
            <a:lumMod val="110000"/>
          </a:schemeClr>
        </a:solidFill>
      </a:bgFillStyleLst>
    </a:fmtScheme>
  </a:themeElements>
  <a:objectDefaults/>
  <a:extraClrSchemeLst/>
  <a:extLst>
    <a:ext uri="{05A4C25C-085E-4340-85A3-A5531E510DB2}">
      <thm15:themeFamily xmlns:thm15="http://schemas.microsoft.com/office/thememl/2012/main" name="Basis" id="{5665723A-49BA-4B57-8411-A56F8F207965}" vid="{90E45F77-AEFC-46EF-A7C1-5B338C297B02}"/>
    </a:ext>
  </a:extLst>
</a:theme>
</file>

<file path=ppt/theme/theme18.xml><?xml version="1.0" encoding="utf-8"?>
<a:theme xmlns:a="http://schemas.openxmlformats.org/drawingml/2006/main" name="2_Basis">
  <a:themeElements>
    <a:clrScheme name="Basis">
      <a:dk1>
        <a:srgbClr val="000000"/>
      </a:dk1>
      <a:lt1>
        <a:srgbClr val="FFFFFF"/>
      </a:lt1>
      <a:dk2>
        <a:srgbClr val="565349"/>
      </a:dk2>
      <a:lt2>
        <a:srgbClr val="DDDDDD"/>
      </a:lt2>
      <a:accent1>
        <a:srgbClr val="A6B727"/>
      </a:accent1>
      <a:accent2>
        <a:srgbClr val="DF5327"/>
      </a:accent2>
      <a:accent3>
        <a:srgbClr val="FE9E00"/>
      </a:accent3>
      <a:accent4>
        <a:srgbClr val="418AB3"/>
      </a:accent4>
      <a:accent5>
        <a:srgbClr val="D7D447"/>
      </a:accent5>
      <a:accent6>
        <a:srgbClr val="818183"/>
      </a:accent6>
      <a:hlink>
        <a:srgbClr val="F59E00"/>
      </a:hlink>
      <a:folHlink>
        <a:srgbClr val="B2B2B2"/>
      </a:folHlink>
    </a:clrScheme>
    <a:fontScheme name="Basis">
      <a:maj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Basis">
      <a:fillStyleLst>
        <a:solidFill>
          <a:schemeClr val="phClr"/>
        </a:solidFill>
        <a:solidFill>
          <a:schemeClr val="phClr">
            <a:tint val="55000"/>
            <a:satMod val="130000"/>
          </a:schemeClr>
        </a:solidFill>
        <a:gradFill rotWithShape="1">
          <a:gsLst>
            <a:gs pos="0">
              <a:schemeClr val="phClr"/>
            </a:gs>
            <a:gs pos="90000">
              <a:schemeClr val="phClr">
                <a:shade val="100000"/>
                <a:satMod val="105000"/>
              </a:schemeClr>
            </a:gs>
            <a:gs pos="100000">
              <a:schemeClr val="phClr">
                <a:shade val="80000"/>
                <a:satMod val="120000"/>
              </a:schemeClr>
            </a:gs>
          </a:gsLst>
          <a:path path="circle">
            <a:fillToRect l="100000" t="100000" r="100000" b="100000"/>
          </a:path>
        </a:gradFill>
      </a:fillStyleLst>
      <a:lnStyleLst>
        <a:ln w="10000" cap="flat" cmpd="sng" algn="ctr">
          <a:solidFill>
            <a:schemeClr val="phClr"/>
          </a:solidFill>
          <a:prstDash val="solid"/>
        </a:ln>
        <a:ln w="19050" cap="flat" cmpd="sng" algn="ctr">
          <a:solidFill>
            <a:schemeClr val="phClr"/>
          </a:solidFill>
          <a:prstDash val="solid"/>
        </a:ln>
        <a:ln w="53975" cap="flat" cmpd="dbl"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38100" dist="25400" dir="5400000" rotWithShape="0">
              <a:srgbClr val="000000">
                <a:alpha val="45000"/>
              </a:srgbClr>
            </a:outerShdw>
          </a:effectLst>
          <a:scene3d>
            <a:camera prst="orthographicFront">
              <a:rot lat="0" lon="0" rev="0"/>
            </a:camera>
            <a:lightRig rig="brightRoom" dir="t"/>
          </a:scene3d>
          <a:sp3d extrusionH="12700" contourW="25400" prstMaterial="flat">
            <a:bevelT w="63500" h="152400" prst="angle"/>
            <a:contourClr>
              <a:schemeClr val="phClr">
                <a:shade val="27000"/>
                <a:satMod val="120000"/>
              </a:schemeClr>
            </a:contourClr>
          </a:sp3d>
        </a:effectStyle>
      </a:effectStyleLst>
      <a:bgFillStyleLst>
        <a:solidFill>
          <a:schemeClr val="phClr"/>
        </a:solidFill>
        <a:solidFill>
          <a:schemeClr val="phClr">
            <a:tint val="95000"/>
            <a:shade val="95000"/>
            <a:satMod val="140000"/>
          </a:schemeClr>
        </a:solidFill>
        <a:solidFill>
          <a:schemeClr val="phClr">
            <a:tint val="90000"/>
            <a:shade val="85000"/>
            <a:satMod val="160000"/>
            <a:lumMod val="110000"/>
          </a:schemeClr>
        </a:solidFill>
      </a:bgFillStyleLst>
    </a:fmtScheme>
  </a:themeElements>
  <a:objectDefaults/>
  <a:extraClrSchemeLst/>
  <a:extLst>
    <a:ext uri="{05A4C25C-085E-4340-85A3-A5531E510DB2}">
      <thm15:themeFamily xmlns:thm15="http://schemas.microsoft.com/office/thememl/2012/main" name="Basis" id="{5665723A-49BA-4B57-8411-A56F8F207965}" vid="{90E45F77-AEFC-46EF-A7C1-5B338C297B02}"/>
    </a:ext>
  </a:extLst>
</a:theme>
</file>

<file path=ppt/theme/theme19.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4D1434"/>
      </a:accent1>
      <a:accent2>
        <a:srgbClr val="903163"/>
      </a:accent2>
      <a:accent3>
        <a:srgbClr val="B2324B"/>
      </a:accent3>
      <a:accent4>
        <a:srgbClr val="969FA7"/>
      </a:accent4>
      <a:accent5>
        <a:srgbClr val="66B1CE"/>
      </a:accent5>
      <a:accent6>
        <a:srgbClr val="40619D"/>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C21699FF-00E4-43C8-BBCC-D7E5536C3717}"/>
    </a:ext>
  </a:extLst>
</a:theme>
</file>

<file path=ppt/theme/theme2.xml><?xml version="1.0" encoding="utf-8"?>
<a:theme xmlns:a="http://schemas.openxmlformats.org/drawingml/2006/main" name="1_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0.xml><?xml version="1.0" encoding="utf-8"?>
<a:theme xmlns:a="http://schemas.openxmlformats.org/drawingml/2006/main" name="Frame">
  <a:themeElements>
    <a:clrScheme name="Frame">
      <a:dk1>
        <a:srgbClr val="000000"/>
      </a:dk1>
      <a:lt1>
        <a:srgbClr val="FFFFFF"/>
      </a:lt1>
      <a:dk2>
        <a:srgbClr val="545454"/>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Frame">
      <a:maj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Frame">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Frame" id="{F226E7A2-7162-461C-9490-D27D9DC04E43}" vid="{629A0216-3BBD-45C0-B63F-2683BEA18F60}"/>
    </a:ext>
  </a:extLst>
</a:theme>
</file>

<file path=ppt/theme/theme2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4.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8F31A783-2159-4870-BC29-2BA7D038EA44}"/>
    </a:ext>
  </a:extLst>
</a:theme>
</file>

<file path=ppt/theme/theme5.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6.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7.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ppt/theme/theme8.xml><?xml version="1.0" encoding="utf-8"?>
<a:theme xmlns:a="http://schemas.openxmlformats.org/drawingml/2006/main" name="1_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ppt/theme/theme9.xml><?xml version="1.0" encoding="utf-8"?>
<a:theme xmlns:a="http://schemas.openxmlformats.org/drawingml/2006/main" name="Madison">
  <a:themeElements>
    <a:clrScheme name="Madison">
      <a:dk1>
        <a:sysClr val="windowText" lastClr="000000"/>
      </a:dk1>
      <a:lt1>
        <a:sysClr val="window" lastClr="FFFFFF"/>
      </a:lt1>
      <a:dk2>
        <a:srgbClr val="1F2D29"/>
      </a:dk2>
      <a:lt2>
        <a:srgbClr val="C5FAEB"/>
      </a:lt2>
      <a:accent1>
        <a:srgbClr val="A1D68B"/>
      </a:accent1>
      <a:accent2>
        <a:srgbClr val="5EC795"/>
      </a:accent2>
      <a:accent3>
        <a:srgbClr val="4DADCF"/>
      </a:accent3>
      <a:accent4>
        <a:srgbClr val="CDB756"/>
      </a:accent4>
      <a:accent5>
        <a:srgbClr val="E29C36"/>
      </a:accent5>
      <a:accent6>
        <a:srgbClr val="8EC0C1"/>
      </a:accent6>
      <a:hlink>
        <a:srgbClr val="6D9D9B"/>
      </a:hlink>
      <a:folHlink>
        <a:srgbClr val="6D8583"/>
      </a:folHlink>
    </a:clrScheme>
    <a:fontScheme name="Madison">
      <a:majorFont>
        <a:latin typeface="Arial" panose="020B0604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panose="020B06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adison">
      <a:fillStyleLst>
        <a:solidFill>
          <a:schemeClr val="phClr"/>
        </a:solidFill>
        <a:gradFill rotWithShape="1">
          <a:gsLst>
            <a:gs pos="0">
              <a:schemeClr val="phClr">
                <a:tint val="48000"/>
                <a:alpha val="88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4000"/>
                <a:satMod val="130000"/>
                <a:lumMod val="92000"/>
              </a:schemeClr>
            </a:gs>
            <a:gs pos="100000">
              <a:schemeClr val="phClr">
                <a:shade val="76000"/>
                <a:satMod val="130000"/>
                <a:lumMod val="88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solidFill>
          <a:schemeClr val="phClr"/>
        </a:solidFill>
        <a:blipFill rotWithShape="1">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Madison" id="{025CB5FB-2DD3-45EE-B6F0-CC461540EB19}" vid="{6AC10936-2DFC-4054-9ADF-B5E2C5F86190}"/>
    </a:ext>
  </a:extLst>
</a:theme>
</file>

<file path=docProps/app.xml><?xml version="1.0" encoding="utf-8"?>
<Properties xmlns="http://schemas.openxmlformats.org/officeDocument/2006/extended-properties" xmlns:vt="http://schemas.openxmlformats.org/officeDocument/2006/docPropsVTypes">
  <Template>TM03457444[[fn=Basis]]</Template>
  <TotalTime>882</TotalTime>
  <Words>1291</Words>
  <Application>Microsoft Office PowerPoint</Application>
  <PresentationFormat>Widescreen</PresentationFormat>
  <Paragraphs>131</Paragraphs>
  <Slides>20</Slides>
  <Notes>4</Notes>
  <HiddenSlides>0</HiddenSlides>
  <MMClips>0</MMClips>
  <ScaleCrop>false</ScaleCrop>
  <HeadingPairs>
    <vt:vector size="6" baseType="variant">
      <vt:variant>
        <vt:lpstr>Fonts Used</vt:lpstr>
      </vt:variant>
      <vt:variant>
        <vt:i4>21</vt:i4>
      </vt:variant>
      <vt:variant>
        <vt:lpstr>Theme</vt:lpstr>
      </vt:variant>
      <vt:variant>
        <vt:i4>20</vt:i4>
      </vt:variant>
      <vt:variant>
        <vt:lpstr>Slide Titles</vt:lpstr>
      </vt:variant>
      <vt:variant>
        <vt:i4>20</vt:i4>
      </vt:variant>
    </vt:vector>
  </HeadingPairs>
  <TitlesOfParts>
    <vt:vector size="61" baseType="lpstr">
      <vt:lpstr>Algerian</vt:lpstr>
      <vt:lpstr>-apple-system</vt:lpstr>
      <vt:lpstr>Arial</vt:lpstr>
      <vt:lpstr>Britannic Bold</vt:lpstr>
      <vt:lpstr>Calibri</vt:lpstr>
      <vt:lpstr>Calibri Light</vt:lpstr>
      <vt:lpstr>Century Gothic</vt:lpstr>
      <vt:lpstr>Century Schoolbook</vt:lpstr>
      <vt:lpstr>Corbel</vt:lpstr>
      <vt:lpstr>Garamond</vt:lpstr>
      <vt:lpstr>Gill Sans MT</vt:lpstr>
      <vt:lpstr>inherit</vt:lpstr>
      <vt:lpstr>Lato Black</vt:lpstr>
      <vt:lpstr>Libre Baskerville</vt:lpstr>
      <vt:lpstr>MS Shell Dlg 2</vt:lpstr>
      <vt:lpstr>Trebuchet MS</vt:lpstr>
      <vt:lpstr>Tw Cen MT</vt:lpstr>
      <vt:lpstr>var(--jp-code-font-family)</vt:lpstr>
      <vt:lpstr>Wingdings</vt:lpstr>
      <vt:lpstr>Wingdings 2</vt:lpstr>
      <vt:lpstr>Wingdings 3</vt:lpstr>
      <vt:lpstr>1_Basis</vt:lpstr>
      <vt:lpstr>1_Circuit</vt:lpstr>
      <vt:lpstr>1_Wisp</vt:lpstr>
      <vt:lpstr>Vapor Trail</vt:lpstr>
      <vt:lpstr>Parcel</vt:lpstr>
      <vt:lpstr>Gallery</vt:lpstr>
      <vt:lpstr>Celestial</vt:lpstr>
      <vt:lpstr>1_Organic</vt:lpstr>
      <vt:lpstr>Madison</vt:lpstr>
      <vt:lpstr>1_Dividend</vt:lpstr>
      <vt:lpstr>1_Facet</vt:lpstr>
      <vt:lpstr>1_Ion</vt:lpstr>
      <vt:lpstr>1_View</vt:lpstr>
      <vt:lpstr>Retrospect</vt:lpstr>
      <vt:lpstr>1_Mesh</vt:lpstr>
      <vt:lpstr>1_Slice</vt:lpstr>
      <vt:lpstr>Basis</vt:lpstr>
      <vt:lpstr>2_Basis</vt:lpstr>
      <vt:lpstr>Dividend</vt:lpstr>
      <vt:lpstr>Frame</vt:lpstr>
      <vt:lpstr>PowerPoint Presentation</vt:lpstr>
      <vt:lpstr>PowerPoint Presentation</vt:lpstr>
      <vt:lpstr>Agenda   </vt:lpstr>
      <vt:lpstr>PowerPoint Presentation</vt:lpstr>
      <vt:lpstr>PowerPoint Presentation</vt:lpstr>
      <vt:lpstr>Descriptive Statistics</vt:lpstr>
      <vt:lpstr>PowerPoint Presentation</vt:lpstr>
      <vt:lpstr>PowerPoint Presentation</vt:lpstr>
      <vt:lpstr>PowerPoint Presentation</vt:lpstr>
      <vt:lpstr>PowerPoint Presentation</vt:lpstr>
      <vt:lpstr>Data Manipulation</vt:lpstr>
      <vt:lpstr>Univariate Analysis</vt:lpstr>
      <vt:lpstr>PowerPoint Presentation</vt:lpstr>
      <vt:lpstr>Bivarient analysis</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Raghu Ram Aduri</dc:creator>
  <cp:lastModifiedBy>yamini rajarao</cp:lastModifiedBy>
  <cp:revision>61</cp:revision>
  <dcterms:created xsi:type="dcterms:W3CDTF">2021-02-16T05:19:01Z</dcterms:created>
  <dcterms:modified xsi:type="dcterms:W3CDTF">2024-10-03T04:41:57Z</dcterms:modified>
</cp:coreProperties>
</file>